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60" r:id="rId4"/>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y="6858000" cx="9144000"/>
  <p:notesSz cy="9309100" cx="70231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9"/><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24.xml" Type="http://schemas.openxmlformats.org/officeDocument/2006/relationships/slide" Id="rId30"/><Relationship Target="slides/slide6.xml" Type="http://schemas.openxmlformats.org/officeDocument/2006/relationships/slide" Id="rId12"/><Relationship Target="slides/slide25.xml" Type="http://schemas.openxmlformats.org/officeDocument/2006/relationships/slide" Id="rId31"/><Relationship Target="slides/slide7.xml" Type="http://schemas.openxmlformats.org/officeDocument/2006/relationships/slide" Id="rId13"/><Relationship Target="slides/slide4.xml" Type="http://schemas.openxmlformats.org/officeDocument/2006/relationships/slide" Id="rId10"/><Relationship Target="slides/slide5.xml" Type="http://schemas.openxmlformats.org/officeDocument/2006/relationships/slide" Id="rId11"/><Relationship Target="slides/slide23.xml" Type="http://schemas.openxmlformats.org/officeDocument/2006/relationships/slide" Id="rId29"/><Relationship Target="slides/slide20.xml" Type="http://schemas.openxmlformats.org/officeDocument/2006/relationships/slide" Id="rId26"/><Relationship Target="slides/slide19.xml" Type="http://schemas.openxmlformats.org/officeDocument/2006/relationships/slide" Id="rId25"/><Relationship Target="slides/slide22.xml" Type="http://schemas.openxmlformats.org/officeDocument/2006/relationships/slide" Id="rId28"/><Relationship Target="slides/slide21.xml" Type="http://schemas.openxmlformats.org/officeDocument/2006/relationships/slide" Id="rId27"/><Relationship Target="presProps.xml" Type="http://schemas.openxmlformats.org/officeDocument/2006/relationships/presProps" Id="rId2"/><Relationship Target="slides/slide15.xml" Type="http://schemas.openxmlformats.org/officeDocument/2006/relationships/slide" Id="rId21"/><Relationship Target="theme/theme2.xml" Type="http://schemas.openxmlformats.org/officeDocument/2006/relationships/theme" Id="rId1"/><Relationship Target="slides/slide16.xml" Type="http://schemas.openxmlformats.org/officeDocument/2006/relationships/slide" Id="rId22"/><Relationship Target="slideMasters/slideMaster1.xml" Type="http://schemas.openxmlformats.org/officeDocument/2006/relationships/slideMaster" Id="rId4"/><Relationship Target="slides/slide17.xml" Type="http://schemas.openxmlformats.org/officeDocument/2006/relationships/slide" Id="rId23"/><Relationship Target="tableStyles.xml" Type="http://schemas.openxmlformats.org/officeDocument/2006/relationships/tableStyles" Id="rId3"/><Relationship Target="slides/slide18.xml" Type="http://schemas.openxmlformats.org/officeDocument/2006/relationships/slide" Id="rId24"/><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2.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421800" x="702300"/>
            <a:ext cy="4189075" cx="5618475"/>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67" name="Shape 67"/>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8" name="Shape 118"/>
        <p:cNvGrpSpPr/>
        <p:nvPr/>
      </p:nvGrpSpPr>
      <p:grpSpPr>
        <a:xfrm>
          <a:off y="0" x="0"/>
          <a:ext cy="0" cx="0"/>
          <a:chOff y="0" x="0"/>
          <a:chExt cy="0" cx="0"/>
        </a:xfrm>
      </p:grpSpPr>
      <p:sp>
        <p:nvSpPr>
          <p:cNvPr id="119" name="Shape 119"/>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120" name="Shape 120"/>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5" name="Shape 125"/>
        <p:cNvGrpSpPr/>
        <p:nvPr/>
      </p:nvGrpSpPr>
      <p:grpSpPr>
        <a:xfrm>
          <a:off y="0" x="0"/>
          <a:ext cy="0" cx="0"/>
          <a:chOff y="0" x="0"/>
          <a:chExt cy="0" cx="0"/>
        </a:xfrm>
      </p:grpSpPr>
      <p:sp>
        <p:nvSpPr>
          <p:cNvPr id="126" name="Shape 126"/>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127" name="Shape 127"/>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2" name="Shape 132"/>
        <p:cNvGrpSpPr/>
        <p:nvPr/>
      </p:nvGrpSpPr>
      <p:grpSpPr>
        <a:xfrm>
          <a:off y="0" x="0"/>
          <a:ext cy="0" cx="0"/>
          <a:chOff y="0" x="0"/>
          <a:chExt cy="0" cx="0"/>
        </a:xfrm>
      </p:grpSpPr>
      <p:sp>
        <p:nvSpPr>
          <p:cNvPr id="133" name="Shape 133"/>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134" name="Shape 134"/>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8" name="Shape 138"/>
        <p:cNvGrpSpPr/>
        <p:nvPr/>
      </p:nvGrpSpPr>
      <p:grpSpPr>
        <a:xfrm>
          <a:off y="0" x="0"/>
          <a:ext cy="0" cx="0"/>
          <a:chOff y="0" x="0"/>
          <a:chExt cy="0" cx="0"/>
        </a:xfrm>
      </p:grpSpPr>
      <p:sp>
        <p:nvSpPr>
          <p:cNvPr id="139" name="Shape 139"/>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140" name="Shape 140"/>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5" name="Shape 145"/>
        <p:cNvGrpSpPr/>
        <p:nvPr/>
      </p:nvGrpSpPr>
      <p:grpSpPr>
        <a:xfrm>
          <a:off y="0" x="0"/>
          <a:ext cy="0" cx="0"/>
          <a:chOff y="0" x="0"/>
          <a:chExt cy="0" cx="0"/>
        </a:xfrm>
      </p:grpSpPr>
      <p:sp>
        <p:nvSpPr>
          <p:cNvPr id="146" name="Shape 146"/>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147" name="Shape 147"/>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2" name="Shape 152"/>
        <p:cNvGrpSpPr/>
        <p:nvPr/>
      </p:nvGrpSpPr>
      <p:grpSpPr>
        <a:xfrm>
          <a:off y="0" x="0"/>
          <a:ext cy="0" cx="0"/>
          <a:chOff y="0" x="0"/>
          <a:chExt cy="0" cx="0"/>
        </a:xfrm>
      </p:grpSpPr>
      <p:sp>
        <p:nvSpPr>
          <p:cNvPr id="153" name="Shape 153"/>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154" name="Shape 154"/>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8" name="Shape 158"/>
        <p:cNvGrpSpPr/>
        <p:nvPr/>
      </p:nvGrpSpPr>
      <p:grpSpPr>
        <a:xfrm>
          <a:off y="0" x="0"/>
          <a:ext cy="0" cx="0"/>
          <a:chOff y="0" x="0"/>
          <a:chExt cy="0" cx="0"/>
        </a:xfrm>
      </p:grpSpPr>
      <p:sp>
        <p:nvSpPr>
          <p:cNvPr id="159" name="Shape 159"/>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160" name="Shape 160"/>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4" name="Shape 164"/>
        <p:cNvGrpSpPr/>
        <p:nvPr/>
      </p:nvGrpSpPr>
      <p:grpSpPr>
        <a:xfrm>
          <a:off y="0" x="0"/>
          <a:ext cy="0" cx="0"/>
          <a:chOff y="0" x="0"/>
          <a:chExt cy="0" cx="0"/>
        </a:xfrm>
      </p:grpSpPr>
      <p:sp>
        <p:nvSpPr>
          <p:cNvPr id="165" name="Shape 165"/>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166" name="Shape 166"/>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0" name="Shape 170"/>
        <p:cNvGrpSpPr/>
        <p:nvPr/>
      </p:nvGrpSpPr>
      <p:grpSpPr>
        <a:xfrm>
          <a:off y="0" x="0"/>
          <a:ext cy="0" cx="0"/>
          <a:chOff y="0" x="0"/>
          <a:chExt cy="0" cx="0"/>
        </a:xfrm>
      </p:grpSpPr>
      <p:sp>
        <p:nvSpPr>
          <p:cNvPr id="171" name="Shape 171"/>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172" name="Shape 172"/>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6" name="Shape 176"/>
        <p:cNvGrpSpPr/>
        <p:nvPr/>
      </p:nvGrpSpPr>
      <p:grpSpPr>
        <a:xfrm>
          <a:off y="0" x="0"/>
          <a:ext cy="0" cx="0"/>
          <a:chOff y="0" x="0"/>
          <a:chExt cy="0" cx="0"/>
        </a:xfrm>
      </p:grpSpPr>
      <p:sp>
        <p:nvSpPr>
          <p:cNvPr id="177" name="Shape 177"/>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178" name="Shape 178"/>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73" name="Shape 73"/>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4" name="Shape 184"/>
        <p:cNvGrpSpPr/>
        <p:nvPr/>
      </p:nvGrpSpPr>
      <p:grpSpPr>
        <a:xfrm>
          <a:off y="0" x="0"/>
          <a:ext cy="0" cx="0"/>
          <a:chOff y="0" x="0"/>
          <a:chExt cy="0" cx="0"/>
        </a:xfrm>
      </p:grpSpPr>
      <p:sp>
        <p:nvSpPr>
          <p:cNvPr id="185" name="Shape 185"/>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186" name="Shape 186"/>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0" name="Shape 190"/>
        <p:cNvGrpSpPr/>
        <p:nvPr/>
      </p:nvGrpSpPr>
      <p:grpSpPr>
        <a:xfrm>
          <a:off y="0" x="0"/>
          <a:ext cy="0" cx="0"/>
          <a:chOff y="0" x="0"/>
          <a:chExt cy="0" cx="0"/>
        </a:xfrm>
      </p:grpSpPr>
      <p:sp>
        <p:nvSpPr>
          <p:cNvPr id="191" name="Shape 191"/>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192" name="Shape 192"/>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6" name="Shape 196"/>
        <p:cNvGrpSpPr/>
        <p:nvPr/>
      </p:nvGrpSpPr>
      <p:grpSpPr>
        <a:xfrm>
          <a:off y="0" x="0"/>
          <a:ext cy="0" cx="0"/>
          <a:chOff y="0" x="0"/>
          <a:chExt cy="0" cx="0"/>
        </a:xfrm>
      </p:grpSpPr>
      <p:sp>
        <p:nvSpPr>
          <p:cNvPr id="197" name="Shape 197"/>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198" name="Shape 198"/>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2" name="Shape 202"/>
        <p:cNvGrpSpPr/>
        <p:nvPr/>
      </p:nvGrpSpPr>
      <p:grpSpPr>
        <a:xfrm>
          <a:off y="0" x="0"/>
          <a:ext cy="0" cx="0"/>
          <a:chOff y="0" x="0"/>
          <a:chExt cy="0" cx="0"/>
        </a:xfrm>
      </p:grpSpPr>
      <p:sp>
        <p:nvSpPr>
          <p:cNvPr id="203" name="Shape 203"/>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204" name="Shape 204"/>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8" name="Shape 208"/>
        <p:cNvGrpSpPr/>
        <p:nvPr/>
      </p:nvGrpSpPr>
      <p:grpSpPr>
        <a:xfrm>
          <a:off y="0" x="0"/>
          <a:ext cy="0" cx="0"/>
          <a:chOff y="0" x="0"/>
          <a:chExt cy="0" cx="0"/>
        </a:xfrm>
      </p:grpSpPr>
      <p:sp>
        <p:nvSpPr>
          <p:cNvPr id="209" name="Shape 209"/>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210" name="Shape 210"/>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5" name="Shape 215"/>
        <p:cNvGrpSpPr/>
        <p:nvPr/>
      </p:nvGrpSpPr>
      <p:grpSpPr>
        <a:xfrm>
          <a:off y="0" x="0"/>
          <a:ext cy="0" cx="0"/>
          <a:chOff y="0" x="0"/>
          <a:chExt cy="0" cx="0"/>
        </a:xfrm>
      </p:grpSpPr>
      <p:sp>
        <p:nvSpPr>
          <p:cNvPr id="216" name="Shape 216"/>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217" name="Shape 217"/>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6" name="Shape 76"/>
        <p:cNvGrpSpPr/>
        <p:nvPr/>
      </p:nvGrpSpPr>
      <p:grpSpPr>
        <a:xfrm>
          <a:off y="0" x="0"/>
          <a:ext cy="0" cx="0"/>
          <a:chOff y="0" x="0"/>
          <a:chExt cy="0" cx="0"/>
        </a:xfrm>
      </p:grpSpPr>
      <p:sp>
        <p:nvSpPr>
          <p:cNvPr id="77" name="Shape 77"/>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78" name="Shape 78"/>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2" name="Shape 82"/>
        <p:cNvGrpSpPr/>
        <p:nvPr/>
      </p:nvGrpSpPr>
      <p:grpSpPr>
        <a:xfrm>
          <a:off y="0" x="0"/>
          <a:ext cy="0" cx="0"/>
          <a:chOff y="0" x="0"/>
          <a:chExt cy="0" cx="0"/>
        </a:xfrm>
      </p:grpSpPr>
      <p:sp>
        <p:nvSpPr>
          <p:cNvPr id="83" name="Shape 83"/>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84" name="Shape 84"/>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8" name="Shape 88"/>
        <p:cNvGrpSpPr/>
        <p:nvPr/>
      </p:nvGrpSpPr>
      <p:grpSpPr>
        <a:xfrm>
          <a:off y="0" x="0"/>
          <a:ext cy="0" cx="0"/>
          <a:chOff y="0" x="0"/>
          <a:chExt cy="0" cx="0"/>
        </a:xfrm>
      </p:grpSpPr>
      <p:sp>
        <p:nvSpPr>
          <p:cNvPr id="89" name="Shape 89"/>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90" name="Shape 90"/>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96" name="Shape 96"/>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0" name="Shape 100"/>
        <p:cNvGrpSpPr/>
        <p:nvPr/>
      </p:nvGrpSpPr>
      <p:grpSpPr>
        <a:xfrm>
          <a:off y="0" x="0"/>
          <a:ext cy="0" cx="0"/>
          <a:chOff y="0" x="0"/>
          <a:chExt cy="0" cx="0"/>
        </a:xfrm>
      </p:grpSpPr>
      <p:sp>
        <p:nvSpPr>
          <p:cNvPr id="101" name="Shape 101"/>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102" name="Shape 102"/>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108" name="Shape 108"/>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2" name="Shape 112"/>
        <p:cNvGrpSpPr/>
        <p:nvPr/>
      </p:nvGrpSpPr>
      <p:grpSpPr>
        <a:xfrm>
          <a:off y="0" x="0"/>
          <a:ext cy="0" cx="0"/>
          <a:chOff y="0" x="0"/>
          <a:chExt cy="0" cx="0"/>
        </a:xfrm>
      </p:grpSpPr>
      <p:sp>
        <p:nvSpPr>
          <p:cNvPr id="113" name="Shape 113"/>
          <p:cNvSpPr txBox="1"/>
          <p:nvPr>
            <p:ph idx="1" type="body"/>
          </p:nvPr>
        </p:nvSpPr>
        <p:spPr>
          <a:xfrm>
            <a:off y="4421800" x="702300"/>
            <a:ext cy="4189075" cx="5618475"/>
          </a:xfrm>
          <a:prstGeom prst="rect">
            <a:avLst/>
          </a:prstGeom>
        </p:spPr>
        <p:txBody>
          <a:bodyPr bIns="91425" rIns="91425" lIns="91425" tIns="91425" anchor="ctr" anchorCtr="0">
            <a:noAutofit/>
          </a:bodyPr>
          <a:lstStyle/>
          <a:p>
            <a:pPr>
              <a:spcBef>
                <a:spcPts val="0"/>
              </a:spcBef>
              <a:buNone/>
            </a:pPr>
            <a:r>
              <a:t/>
            </a:r>
            <a:endParaRPr/>
          </a:p>
        </p:txBody>
      </p:sp>
      <p:sp>
        <p:nvSpPr>
          <p:cNvPr id="114" name="Shape 114"/>
          <p:cNvSpPr/>
          <p:nvPr>
            <p:ph idx="2" type="sldImg"/>
          </p:nvPr>
        </p:nvSpPr>
        <p:spPr>
          <a:xfrm>
            <a:off y="698175" x="1170750"/>
            <a:ext cy="3490900" cx="4682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Title, Text, and Content">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5" name="Shape 15"/>
          <p:cNvSpPr txBox="1"/>
          <p:nvPr>
            <p:ph idx="1" type="body"/>
          </p:nvPr>
        </p:nvSpPr>
        <p:spPr>
          <a:xfrm>
            <a:off y="1600200" x="457200"/>
            <a:ext cy="4495800" cx="4038599"/>
          </a:xfrm>
          <a:prstGeom prst="rect">
            <a:avLst/>
          </a:prstGeom>
          <a:noFill/>
          <a:ln>
            <a:noFill/>
          </a:ln>
        </p:spPr>
        <p:txBody>
          <a:bodyPr bIns="91425" rIns="91425" lIns="91425" tIns="91425" anchor="t" anchorCtr="0"/>
          <a:lstStyle>
            <a:lvl1pPr algn="l" rtl="0" indent="-180340" marL="342900">
              <a:spcBef>
                <a:spcPts val="640"/>
              </a:spcBef>
              <a:spcAft>
                <a:spcPts val="0"/>
              </a:spcAft>
              <a:buClr>
                <a:schemeClr val="hlink"/>
              </a:buClr>
              <a:buFont typeface="Noto Symbol"/>
              <a:buChar char="■"/>
              <a:defRPr/>
            </a:lvl1pPr>
            <a:lvl2pPr algn="l" rtl="0" indent="-107950" marL="742950">
              <a:spcBef>
                <a:spcPts val="560"/>
              </a:spcBef>
              <a:spcAft>
                <a:spcPts val="0"/>
              </a:spcAft>
              <a:buClr>
                <a:schemeClr val="lt1"/>
              </a:buClr>
              <a:buFont typeface="Tahoma"/>
              <a:buChar char="–"/>
              <a:defRPr/>
            </a:lvl2pPr>
            <a:lvl3pPr algn="l" rtl="0" indent="-76200" marL="1143000">
              <a:spcBef>
                <a:spcPts val="480"/>
              </a:spcBef>
              <a:spcAft>
                <a:spcPts val="0"/>
              </a:spcAft>
              <a:buClr>
                <a:schemeClr val="hlink"/>
              </a:buClr>
              <a:buFont typeface="Noto Symbol"/>
              <a:buChar char="▪"/>
              <a:defRPr/>
            </a:lvl3pPr>
            <a:lvl4pPr algn="l" rtl="0" indent="-101600" marL="1600200">
              <a:spcBef>
                <a:spcPts val="400"/>
              </a:spcBef>
              <a:spcAft>
                <a:spcPts val="0"/>
              </a:spcAft>
              <a:buClr>
                <a:schemeClr val="lt1"/>
              </a:buClr>
              <a:buFont typeface="Tahoma"/>
              <a:buChar char="–"/>
              <a:defRPr/>
            </a:lvl4pPr>
            <a:lvl5pPr algn="l" rtl="0" indent="-101600" marL="2057400">
              <a:spcBef>
                <a:spcPts val="400"/>
              </a:spcBef>
              <a:spcAft>
                <a:spcPts val="0"/>
              </a:spcAft>
              <a:buClr>
                <a:schemeClr val="hlink"/>
              </a:buClr>
              <a:buFont typeface="Noto Symbol"/>
              <a:buChar char="▪"/>
              <a:defRPr/>
            </a:lvl5pPr>
            <a:lvl6pPr algn="l" rtl="0" indent="-101600" marL="2514600">
              <a:spcBef>
                <a:spcPts val="400"/>
              </a:spcBef>
              <a:spcAft>
                <a:spcPts val="0"/>
              </a:spcAft>
              <a:buClr>
                <a:schemeClr val="hlink"/>
              </a:buClr>
              <a:buFont typeface="Noto Symbol"/>
              <a:buChar char="▪"/>
              <a:defRPr/>
            </a:lvl6pPr>
            <a:lvl7pPr algn="l" rtl="0" indent="-101600" marL="2971800">
              <a:spcBef>
                <a:spcPts val="400"/>
              </a:spcBef>
              <a:spcAft>
                <a:spcPts val="0"/>
              </a:spcAft>
              <a:buClr>
                <a:schemeClr val="hlink"/>
              </a:buClr>
              <a:buFont typeface="Noto Symbol"/>
              <a:buChar char="▪"/>
              <a:defRPr/>
            </a:lvl7pPr>
            <a:lvl8pPr algn="l" rtl="0" indent="-101600" marL="3429000">
              <a:spcBef>
                <a:spcPts val="400"/>
              </a:spcBef>
              <a:spcAft>
                <a:spcPts val="0"/>
              </a:spcAft>
              <a:buClr>
                <a:schemeClr val="hlink"/>
              </a:buClr>
              <a:buFont typeface="Noto Symbol"/>
              <a:buChar char="▪"/>
              <a:defRPr/>
            </a:lvl8pPr>
            <a:lvl9pPr algn="l" rtl="0" indent="-101600" marL="3886200">
              <a:spcBef>
                <a:spcPts val="400"/>
              </a:spcBef>
              <a:spcAft>
                <a:spcPts val="0"/>
              </a:spcAft>
              <a:buClr>
                <a:schemeClr val="hlink"/>
              </a:buClr>
              <a:buFont typeface="Noto Symbol"/>
              <a:buChar char="▪"/>
              <a:defRPr/>
            </a:lvl9pPr>
          </a:lstStyle>
          <a:p/>
        </p:txBody>
      </p:sp>
      <p:sp>
        <p:nvSpPr>
          <p:cNvPr id="16" name="Shape 16"/>
          <p:cNvSpPr txBox="1"/>
          <p:nvPr>
            <p:ph idx="2" type="body"/>
          </p:nvPr>
        </p:nvSpPr>
        <p:spPr>
          <a:xfrm>
            <a:off y="1600200" x="4648200"/>
            <a:ext cy="4495800" cx="4038599"/>
          </a:xfrm>
          <a:prstGeom prst="rect">
            <a:avLst/>
          </a:prstGeom>
          <a:noFill/>
          <a:ln>
            <a:noFill/>
          </a:ln>
        </p:spPr>
        <p:txBody>
          <a:bodyPr bIns="91425" rIns="91425" lIns="91425" tIns="91425" anchor="t" anchorCtr="0"/>
          <a:lstStyle>
            <a:lvl1pPr algn="l" rtl="0" indent="-180340" marL="342900">
              <a:spcBef>
                <a:spcPts val="640"/>
              </a:spcBef>
              <a:spcAft>
                <a:spcPts val="0"/>
              </a:spcAft>
              <a:buClr>
                <a:schemeClr val="hlink"/>
              </a:buClr>
              <a:buFont typeface="Noto Symbol"/>
              <a:buChar char="■"/>
              <a:defRPr/>
            </a:lvl1pPr>
            <a:lvl2pPr algn="l" rtl="0" indent="-107950" marL="742950">
              <a:spcBef>
                <a:spcPts val="560"/>
              </a:spcBef>
              <a:spcAft>
                <a:spcPts val="0"/>
              </a:spcAft>
              <a:buClr>
                <a:schemeClr val="lt1"/>
              </a:buClr>
              <a:buFont typeface="Tahoma"/>
              <a:buChar char="–"/>
              <a:defRPr/>
            </a:lvl2pPr>
            <a:lvl3pPr algn="l" rtl="0" indent="-76200" marL="1143000">
              <a:spcBef>
                <a:spcPts val="480"/>
              </a:spcBef>
              <a:spcAft>
                <a:spcPts val="0"/>
              </a:spcAft>
              <a:buClr>
                <a:schemeClr val="hlink"/>
              </a:buClr>
              <a:buFont typeface="Noto Symbol"/>
              <a:buChar char="▪"/>
              <a:defRPr/>
            </a:lvl3pPr>
            <a:lvl4pPr algn="l" rtl="0" indent="-101600" marL="1600200">
              <a:spcBef>
                <a:spcPts val="400"/>
              </a:spcBef>
              <a:spcAft>
                <a:spcPts val="0"/>
              </a:spcAft>
              <a:buClr>
                <a:schemeClr val="lt1"/>
              </a:buClr>
              <a:buFont typeface="Tahoma"/>
              <a:buChar char="–"/>
              <a:defRPr/>
            </a:lvl4pPr>
            <a:lvl5pPr algn="l" rtl="0" indent="-101600" marL="2057400">
              <a:spcBef>
                <a:spcPts val="400"/>
              </a:spcBef>
              <a:spcAft>
                <a:spcPts val="0"/>
              </a:spcAft>
              <a:buClr>
                <a:schemeClr val="hlink"/>
              </a:buClr>
              <a:buFont typeface="Noto Symbol"/>
              <a:buChar char="▪"/>
              <a:defRPr/>
            </a:lvl5pPr>
            <a:lvl6pPr algn="l" rtl="0" indent="-101600" marL="2514600">
              <a:spcBef>
                <a:spcPts val="400"/>
              </a:spcBef>
              <a:spcAft>
                <a:spcPts val="0"/>
              </a:spcAft>
              <a:buClr>
                <a:schemeClr val="hlink"/>
              </a:buClr>
              <a:buFont typeface="Noto Symbol"/>
              <a:buChar char="▪"/>
              <a:defRPr/>
            </a:lvl6pPr>
            <a:lvl7pPr algn="l" rtl="0" indent="-101600" marL="2971800">
              <a:spcBef>
                <a:spcPts val="400"/>
              </a:spcBef>
              <a:spcAft>
                <a:spcPts val="0"/>
              </a:spcAft>
              <a:buClr>
                <a:schemeClr val="hlink"/>
              </a:buClr>
              <a:buFont typeface="Noto Symbol"/>
              <a:buChar char="▪"/>
              <a:defRPr/>
            </a:lvl7pPr>
            <a:lvl8pPr algn="l" rtl="0" indent="-101600" marL="3429000">
              <a:spcBef>
                <a:spcPts val="400"/>
              </a:spcBef>
              <a:spcAft>
                <a:spcPts val="0"/>
              </a:spcAft>
              <a:buClr>
                <a:schemeClr val="hlink"/>
              </a:buClr>
              <a:buFont typeface="Noto Symbol"/>
              <a:buChar char="▪"/>
              <a:defRPr/>
            </a:lvl8pPr>
            <a:lvl9pPr algn="l" rtl="0" indent="-101600" marL="3886200">
              <a:spcBef>
                <a:spcPts val="400"/>
              </a:spcBef>
              <a:spcAft>
                <a:spcPts val="0"/>
              </a:spcAft>
              <a:buClr>
                <a:schemeClr val="hlink"/>
              </a:buClr>
              <a:buFont typeface="Noto Symbol"/>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44" name="Shape 44"/>
        <p:cNvGrpSpPr/>
        <p:nvPr/>
      </p:nvGrpSpPr>
      <p:grpSpPr>
        <a:xfrm>
          <a:off y="0" x="0"/>
          <a:ext cy="0" cx="0"/>
          <a:chOff y="0" x="0"/>
          <a:chExt cy="0" cx="0"/>
        </a:xfrm>
      </p:grpSpPr>
      <p:sp>
        <p:nvSpPr>
          <p:cNvPr id="45" name="Shape 45"/>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6" name="Shape 46"/>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spcBef>
                <a:spcPts val="0"/>
              </a:spcBef>
              <a:buFont typeface="Tahoma"/>
              <a:buNone/>
              <a:defRPr/>
            </a:lvl1pPr>
            <a:lvl2pPr rtl="0" indent="0" marL="457200">
              <a:spcBef>
                <a:spcPts val="0"/>
              </a:spcBef>
              <a:buFont typeface="Tahoma"/>
              <a:buNone/>
              <a:defRPr/>
            </a:lvl2pPr>
            <a:lvl3pPr rtl="0" indent="0" marL="914400">
              <a:spcBef>
                <a:spcPts val="0"/>
              </a:spcBef>
              <a:buFont typeface="Tahoma"/>
              <a:buNone/>
              <a:defRPr/>
            </a:lvl3pPr>
            <a:lvl4pPr rtl="0" indent="0" marL="1371600">
              <a:spcBef>
                <a:spcPts val="0"/>
              </a:spcBef>
              <a:buFont typeface="Tahoma"/>
              <a:buNone/>
              <a:defRPr/>
            </a:lvl4pPr>
            <a:lvl5pPr rtl="0" indent="0" marL="1828800">
              <a:spcBef>
                <a:spcPts val="0"/>
              </a:spcBef>
              <a:buFont typeface="Tahoma"/>
              <a:buNone/>
              <a:defRPr/>
            </a:lvl5pPr>
            <a:lvl6pPr rtl="0" indent="0" marL="2286000">
              <a:spcBef>
                <a:spcPts val="0"/>
              </a:spcBef>
              <a:buFont typeface="Tahoma"/>
              <a:buNone/>
              <a:defRPr/>
            </a:lvl6pPr>
            <a:lvl7pPr rtl="0" indent="0" marL="2743200">
              <a:spcBef>
                <a:spcPts val="0"/>
              </a:spcBef>
              <a:buFont typeface="Tahoma"/>
              <a:buNone/>
              <a:defRPr/>
            </a:lvl7pPr>
            <a:lvl8pPr rtl="0" indent="0" marL="3200400">
              <a:spcBef>
                <a:spcPts val="0"/>
              </a:spcBef>
              <a:buFont typeface="Tahoma"/>
              <a:buNone/>
              <a:defRPr/>
            </a:lvl8pPr>
            <a:lvl9pPr rtl="0" indent="0" marL="3657600">
              <a:spcBef>
                <a:spcPts val="0"/>
              </a:spcBef>
              <a:buFont typeface="Tahoma"/>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7" name="Shape 47"/>
        <p:cNvGrpSpPr/>
        <p:nvPr/>
      </p:nvGrpSpPr>
      <p:grpSpPr>
        <a:xfrm>
          <a:off y="0" x="0"/>
          <a:ext cy="0" cx="0"/>
          <a:chOff y="0" x="0"/>
          <a:chExt cy="0" cx="0"/>
        </a:xfrm>
      </p:grpSpPr>
      <p:sp>
        <p:nvSpPr>
          <p:cNvPr id="48" name="Shape 48"/>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49" name="Shape 49"/>
          <p:cNvSpPr txBox="1"/>
          <p:nvPr>
            <p:ph idx="1" type="body"/>
          </p:nvPr>
        </p:nvSpPr>
        <p:spPr>
          <a:xfrm>
            <a:off y="1600200" x="457200"/>
            <a:ext cy="4495800" cx="8229600"/>
          </a:xfrm>
          <a:prstGeom prst="rect">
            <a:avLst/>
          </a:prstGeom>
          <a:noFill/>
          <a:ln>
            <a:noFill/>
          </a:ln>
        </p:spPr>
        <p:txBody>
          <a:bodyPr bIns="91425" rIns="91425" lIns="91425" tIns="91425" anchor="t" anchorCtr="0"/>
          <a:lstStyle>
            <a:lvl1pPr algn="l" rtl="0" indent="-180340" marL="342900">
              <a:spcBef>
                <a:spcPts val="640"/>
              </a:spcBef>
              <a:spcAft>
                <a:spcPts val="0"/>
              </a:spcAft>
              <a:buClr>
                <a:schemeClr val="hlink"/>
              </a:buClr>
              <a:buFont typeface="Noto Symbol"/>
              <a:buChar char="■"/>
              <a:defRPr/>
            </a:lvl1pPr>
            <a:lvl2pPr algn="l" rtl="0" indent="-107950" marL="742950">
              <a:spcBef>
                <a:spcPts val="560"/>
              </a:spcBef>
              <a:spcAft>
                <a:spcPts val="0"/>
              </a:spcAft>
              <a:buClr>
                <a:schemeClr val="lt1"/>
              </a:buClr>
              <a:buFont typeface="Tahoma"/>
              <a:buChar char="–"/>
              <a:defRPr/>
            </a:lvl2pPr>
            <a:lvl3pPr algn="l" rtl="0" indent="-76200" marL="1143000">
              <a:spcBef>
                <a:spcPts val="480"/>
              </a:spcBef>
              <a:spcAft>
                <a:spcPts val="0"/>
              </a:spcAft>
              <a:buClr>
                <a:schemeClr val="hlink"/>
              </a:buClr>
              <a:buFont typeface="Noto Symbol"/>
              <a:buChar char="▪"/>
              <a:defRPr/>
            </a:lvl3pPr>
            <a:lvl4pPr algn="l" rtl="0" indent="-101600" marL="1600200">
              <a:spcBef>
                <a:spcPts val="400"/>
              </a:spcBef>
              <a:spcAft>
                <a:spcPts val="0"/>
              </a:spcAft>
              <a:buClr>
                <a:schemeClr val="lt1"/>
              </a:buClr>
              <a:buFont typeface="Tahoma"/>
              <a:buChar char="–"/>
              <a:defRPr/>
            </a:lvl4pPr>
            <a:lvl5pPr algn="l" rtl="0" indent="-101600" marL="2057400">
              <a:spcBef>
                <a:spcPts val="400"/>
              </a:spcBef>
              <a:spcAft>
                <a:spcPts val="0"/>
              </a:spcAft>
              <a:buClr>
                <a:schemeClr val="hlink"/>
              </a:buClr>
              <a:buFont typeface="Noto Symbol"/>
              <a:buChar char="▪"/>
              <a:defRPr/>
            </a:lvl5pPr>
            <a:lvl6pPr algn="l" rtl="0" indent="-101600" marL="2514600">
              <a:spcBef>
                <a:spcPts val="400"/>
              </a:spcBef>
              <a:spcAft>
                <a:spcPts val="0"/>
              </a:spcAft>
              <a:buClr>
                <a:schemeClr val="hlink"/>
              </a:buClr>
              <a:buFont typeface="Noto Symbol"/>
              <a:buChar char="▪"/>
              <a:defRPr/>
            </a:lvl6pPr>
            <a:lvl7pPr algn="l" rtl="0" indent="-101600" marL="2971800">
              <a:spcBef>
                <a:spcPts val="400"/>
              </a:spcBef>
              <a:spcAft>
                <a:spcPts val="0"/>
              </a:spcAft>
              <a:buClr>
                <a:schemeClr val="hlink"/>
              </a:buClr>
              <a:buFont typeface="Noto Symbol"/>
              <a:buChar char="▪"/>
              <a:defRPr/>
            </a:lvl7pPr>
            <a:lvl8pPr algn="l" rtl="0" indent="-101600" marL="3429000">
              <a:spcBef>
                <a:spcPts val="400"/>
              </a:spcBef>
              <a:spcAft>
                <a:spcPts val="0"/>
              </a:spcAft>
              <a:buClr>
                <a:schemeClr val="hlink"/>
              </a:buClr>
              <a:buFont typeface="Noto Symbol"/>
              <a:buChar char="▪"/>
              <a:defRPr/>
            </a:lvl8pPr>
            <a:lvl9pPr algn="l" rtl="0" indent="-101600" marL="3886200">
              <a:spcBef>
                <a:spcPts val="400"/>
              </a:spcBef>
              <a:spcAft>
                <a:spcPts val="0"/>
              </a:spcAft>
              <a:buClr>
                <a:schemeClr val="hlink"/>
              </a:buClr>
              <a:buFont typeface="Noto Symbol"/>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9" name="Shape 59"/>
        <p:cNvGrpSpPr/>
        <p:nvPr/>
      </p:nvGrpSpPr>
      <p:grpSpPr>
        <a:xfrm>
          <a:off y="0" x="0"/>
          <a:ext cy="0" cx="0"/>
          <a:chOff y="0" x="0"/>
          <a:chExt cy="0" cx="0"/>
        </a:xfrm>
      </p:grpSpPr>
      <p:sp>
        <p:nvSpPr>
          <p:cNvPr id="60" name="Shape 60"/>
          <p:cNvSpPr txBox="1"/>
          <p:nvPr>
            <p:ph idx="1" type="subTitle"/>
          </p:nvPr>
        </p:nvSpPr>
        <p:spPr>
          <a:xfrm>
            <a:off y="3886200" x="1371600"/>
            <a:ext cy="1752600" cx="6400799"/>
          </a:xfrm>
          <a:prstGeom prst="rect">
            <a:avLst/>
          </a:prstGeom>
          <a:noFill/>
          <a:ln>
            <a:noFill/>
          </a:ln>
        </p:spPr>
        <p:txBody>
          <a:bodyPr bIns="91425" rIns="91425" lIns="91425" tIns="91425" anchor="t" anchorCtr="0"/>
          <a:lstStyle>
            <a:lvl1pPr algn="ctr" rtl="0" marR="0" indent="0" marL="0">
              <a:spcBef>
                <a:spcPts val="640"/>
              </a:spcBef>
              <a:spcAft>
                <a:spcPts val="0"/>
              </a:spcAft>
              <a:buClr>
                <a:schemeClr val="hlink"/>
              </a:buClr>
              <a:buFont typeface="Noto Symbol"/>
              <a:buNone/>
              <a:defRPr/>
            </a:lvl1pPr>
            <a:lvl2pPr algn="l" rtl="0" marR="0" indent="-107950" marL="742950">
              <a:spcBef>
                <a:spcPts val="560"/>
              </a:spcBef>
              <a:spcAft>
                <a:spcPts val="0"/>
              </a:spcAft>
              <a:buClr>
                <a:schemeClr val="lt1"/>
              </a:buClr>
              <a:buFont typeface="Tahoma"/>
              <a:buChar char="–"/>
              <a:defRPr/>
            </a:lvl2pPr>
            <a:lvl3pPr algn="l" rtl="0" marR="0" indent="-76200" marL="1143000">
              <a:spcBef>
                <a:spcPts val="480"/>
              </a:spcBef>
              <a:spcAft>
                <a:spcPts val="0"/>
              </a:spcAft>
              <a:buClr>
                <a:schemeClr val="hlink"/>
              </a:buClr>
              <a:buFont typeface="Noto Symbol"/>
              <a:buChar char="▪"/>
              <a:defRPr/>
            </a:lvl3pPr>
            <a:lvl4pPr algn="l" rtl="0" marR="0" indent="-101600" marL="1600200">
              <a:spcBef>
                <a:spcPts val="400"/>
              </a:spcBef>
              <a:spcAft>
                <a:spcPts val="0"/>
              </a:spcAft>
              <a:buClr>
                <a:schemeClr val="lt1"/>
              </a:buClr>
              <a:buFont typeface="Tahoma"/>
              <a:buChar char="–"/>
              <a:defRPr/>
            </a:lvl4pPr>
            <a:lvl5pPr algn="l" rtl="0" marR="0" indent="-101600" marL="2057400">
              <a:spcBef>
                <a:spcPts val="400"/>
              </a:spcBef>
              <a:spcAft>
                <a:spcPts val="0"/>
              </a:spcAft>
              <a:buClr>
                <a:schemeClr val="hlink"/>
              </a:buClr>
              <a:buFont typeface="Noto Symbol"/>
              <a:buChar char="▪"/>
              <a:defRPr/>
            </a:lvl5pPr>
            <a:lvl6pPr algn="l" rtl="0" marR="0" indent="-101600" marL="2514600">
              <a:spcBef>
                <a:spcPts val="400"/>
              </a:spcBef>
              <a:spcAft>
                <a:spcPts val="0"/>
              </a:spcAft>
              <a:buClr>
                <a:schemeClr val="hlink"/>
              </a:buClr>
              <a:buFont typeface="Noto Symbol"/>
              <a:buChar char="▪"/>
              <a:defRPr/>
            </a:lvl6pPr>
            <a:lvl7pPr algn="l" rtl="0" marR="0" indent="-101600" marL="2971800">
              <a:spcBef>
                <a:spcPts val="400"/>
              </a:spcBef>
              <a:spcAft>
                <a:spcPts val="0"/>
              </a:spcAft>
              <a:buClr>
                <a:schemeClr val="hlink"/>
              </a:buClr>
              <a:buFont typeface="Noto Symbol"/>
              <a:buChar char="▪"/>
              <a:defRPr/>
            </a:lvl7pPr>
            <a:lvl8pPr algn="l" rtl="0" marR="0" indent="-101600" marL="3429000">
              <a:spcBef>
                <a:spcPts val="400"/>
              </a:spcBef>
              <a:spcAft>
                <a:spcPts val="0"/>
              </a:spcAft>
              <a:buClr>
                <a:schemeClr val="hlink"/>
              </a:buClr>
              <a:buFont typeface="Noto Symbol"/>
              <a:buChar char="▪"/>
              <a:defRPr/>
            </a:lvl8pPr>
            <a:lvl9pPr algn="l" rtl="0" marR="0" indent="-101600" marL="3886200">
              <a:spcBef>
                <a:spcPts val="400"/>
              </a:spcBef>
              <a:spcAft>
                <a:spcPts val="0"/>
              </a:spcAft>
              <a:buClr>
                <a:schemeClr val="hlink"/>
              </a:buClr>
              <a:buFont typeface="Noto Symbol"/>
              <a:buChar char="▪"/>
              <a:defRPr/>
            </a:lvl9pPr>
          </a:lstStyle>
          <a:p/>
        </p:txBody>
      </p:sp>
      <p:sp>
        <p:nvSpPr>
          <p:cNvPr id="61" name="Shape 61"/>
          <p:cNvSpPr txBox="1"/>
          <p:nvPr>
            <p:ph type="ctrTitle"/>
          </p:nvPr>
        </p:nvSpPr>
        <p:spPr>
          <a:xfrm>
            <a:off y="1768475" x="685800"/>
            <a:ext cy="1736724" cx="7772400"/>
          </a:xfrm>
          <a:prstGeom prst="rect">
            <a:avLst/>
          </a:prstGeom>
          <a:noFill/>
          <a:ln>
            <a:noFill/>
          </a:ln>
        </p:spPr>
        <p:txBody>
          <a:bodyPr bIns="91425" rIns="91425" lIns="91425" tIns="91425" anchor="b" anchorCtr="1"/>
          <a:lstStyle>
            <a:lvl1pPr algn="ctr" rtl="0" marR="0" indent="0" marL="0">
              <a:spcBef>
                <a:spcPts val="0"/>
              </a:spcBef>
              <a:spcAft>
                <a:spcPts val="0"/>
              </a:spcAft>
              <a:defRPr/>
            </a:lvl1pPr>
            <a:lvl2pPr algn="ctr" rtl="0" marR="0" indent="0" marL="0">
              <a:spcBef>
                <a:spcPts val="0"/>
              </a:spcBef>
              <a:spcAft>
                <a:spcPts val="0"/>
              </a:spcAft>
              <a:defRPr/>
            </a:lvl2pPr>
            <a:lvl3pPr algn="ctr" rtl="0" marR="0" indent="0" marL="0">
              <a:spcBef>
                <a:spcPts val="0"/>
              </a:spcBef>
              <a:spcAft>
                <a:spcPts val="0"/>
              </a:spcAft>
              <a:defRPr/>
            </a:lvl3pPr>
            <a:lvl4pPr algn="ctr" rtl="0" marR="0" indent="0" marL="0">
              <a:spcBef>
                <a:spcPts val="0"/>
              </a:spcBef>
              <a:spcAft>
                <a:spcPts val="0"/>
              </a:spcAft>
              <a:defRPr/>
            </a:lvl4pPr>
            <a:lvl5pPr algn="ctr" rtl="0" marR="0" indent="0" marL="0">
              <a:spcBef>
                <a:spcPts val="0"/>
              </a:spcBef>
              <a:spcAft>
                <a:spcPts val="0"/>
              </a:spcAft>
              <a:defRPr/>
            </a:lvl5pPr>
            <a:lvl6pPr algn="ctr" rtl="0" marR="0" indent="0" marL="457200">
              <a:spcBef>
                <a:spcPts val="0"/>
              </a:spcBef>
              <a:spcAft>
                <a:spcPts val="0"/>
              </a:spcAft>
              <a:defRPr/>
            </a:lvl6pPr>
            <a:lvl7pPr algn="ctr" rtl="0" marR="0" indent="0" marL="914400">
              <a:spcBef>
                <a:spcPts val="0"/>
              </a:spcBef>
              <a:spcAft>
                <a:spcPts val="0"/>
              </a:spcAft>
              <a:defRPr/>
            </a:lvl7pPr>
            <a:lvl8pPr algn="ctr" rtl="0" marR="0" indent="0" marL="1371600">
              <a:spcBef>
                <a:spcPts val="0"/>
              </a:spcBef>
              <a:spcAft>
                <a:spcPts val="0"/>
              </a:spcAft>
              <a:defRPr/>
            </a:lvl8pPr>
            <a:lvl9pPr algn="ctr" rtl="0" marR="0" indent="0" marL="1828800">
              <a:spcBef>
                <a:spcPts val="0"/>
              </a:spcBef>
              <a:spcAft>
                <a:spcPts val="0"/>
              </a:spcAft>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7" name="Shape 17"/>
        <p:cNvGrpSpPr/>
        <p:nvPr/>
      </p:nvGrpSpPr>
      <p:grpSpPr>
        <a:xfrm>
          <a:off y="0" x="0"/>
          <a:ext cy="0" cx="0"/>
          <a:chOff y="0" x="0"/>
          <a:chExt cy="0" cx="0"/>
        </a:xfrm>
      </p:grpSpPr>
      <p:sp>
        <p:nvSpPr>
          <p:cNvPr id="18" name="Shape 18"/>
          <p:cNvSpPr txBox="1"/>
          <p:nvPr>
            <p:ph type="title"/>
          </p:nvPr>
        </p:nvSpPr>
        <p:spPr>
          <a:xfrm rot="5400000">
            <a:off y="2156618" x="4747418"/>
            <a:ext cy="2057400" cx="5821362"/>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9" name="Shape 19"/>
          <p:cNvSpPr txBox="1"/>
          <p:nvPr>
            <p:ph idx="1" type="body"/>
          </p:nvPr>
        </p:nvSpPr>
        <p:spPr>
          <a:xfrm rot="5400000">
            <a:off y="175419" x="556419"/>
            <a:ext cy="6019799" cx="5821362"/>
          </a:xfrm>
          <a:prstGeom prst="rect">
            <a:avLst/>
          </a:prstGeom>
          <a:noFill/>
          <a:ln>
            <a:noFill/>
          </a:ln>
        </p:spPr>
        <p:txBody>
          <a:bodyPr bIns="91425" rIns="91425" lIns="91425" tIns="91425" anchor="t" anchorCtr="0"/>
          <a:lstStyle>
            <a:lvl1pPr algn="l" rtl="0" indent="-180340" marL="342900">
              <a:spcBef>
                <a:spcPts val="640"/>
              </a:spcBef>
              <a:spcAft>
                <a:spcPts val="0"/>
              </a:spcAft>
              <a:buClr>
                <a:schemeClr val="hlink"/>
              </a:buClr>
              <a:buFont typeface="Noto Symbol"/>
              <a:buChar char="■"/>
              <a:defRPr/>
            </a:lvl1pPr>
            <a:lvl2pPr algn="l" rtl="0" indent="-107950" marL="742950">
              <a:spcBef>
                <a:spcPts val="560"/>
              </a:spcBef>
              <a:spcAft>
                <a:spcPts val="0"/>
              </a:spcAft>
              <a:buClr>
                <a:schemeClr val="lt1"/>
              </a:buClr>
              <a:buFont typeface="Tahoma"/>
              <a:buChar char="–"/>
              <a:defRPr/>
            </a:lvl2pPr>
            <a:lvl3pPr algn="l" rtl="0" indent="-76200" marL="1143000">
              <a:spcBef>
                <a:spcPts val="480"/>
              </a:spcBef>
              <a:spcAft>
                <a:spcPts val="0"/>
              </a:spcAft>
              <a:buClr>
                <a:schemeClr val="hlink"/>
              </a:buClr>
              <a:buFont typeface="Noto Symbol"/>
              <a:buChar char="▪"/>
              <a:defRPr/>
            </a:lvl3pPr>
            <a:lvl4pPr algn="l" rtl="0" indent="-101600" marL="1600200">
              <a:spcBef>
                <a:spcPts val="400"/>
              </a:spcBef>
              <a:spcAft>
                <a:spcPts val="0"/>
              </a:spcAft>
              <a:buClr>
                <a:schemeClr val="lt1"/>
              </a:buClr>
              <a:buFont typeface="Tahoma"/>
              <a:buChar char="–"/>
              <a:defRPr/>
            </a:lvl4pPr>
            <a:lvl5pPr algn="l" rtl="0" indent="-101600" marL="2057400">
              <a:spcBef>
                <a:spcPts val="400"/>
              </a:spcBef>
              <a:spcAft>
                <a:spcPts val="0"/>
              </a:spcAft>
              <a:buClr>
                <a:schemeClr val="hlink"/>
              </a:buClr>
              <a:buFont typeface="Noto Symbol"/>
              <a:buChar char="▪"/>
              <a:defRPr/>
            </a:lvl5pPr>
            <a:lvl6pPr algn="l" rtl="0" indent="-101600" marL="2514600">
              <a:spcBef>
                <a:spcPts val="400"/>
              </a:spcBef>
              <a:spcAft>
                <a:spcPts val="0"/>
              </a:spcAft>
              <a:buClr>
                <a:schemeClr val="hlink"/>
              </a:buClr>
              <a:buFont typeface="Noto Symbol"/>
              <a:buChar char="▪"/>
              <a:defRPr/>
            </a:lvl6pPr>
            <a:lvl7pPr algn="l" rtl="0" indent="-101600" marL="2971800">
              <a:spcBef>
                <a:spcPts val="400"/>
              </a:spcBef>
              <a:spcAft>
                <a:spcPts val="0"/>
              </a:spcAft>
              <a:buClr>
                <a:schemeClr val="hlink"/>
              </a:buClr>
              <a:buFont typeface="Noto Symbol"/>
              <a:buChar char="▪"/>
              <a:defRPr/>
            </a:lvl7pPr>
            <a:lvl8pPr algn="l" rtl="0" indent="-101600" marL="3429000">
              <a:spcBef>
                <a:spcPts val="400"/>
              </a:spcBef>
              <a:spcAft>
                <a:spcPts val="0"/>
              </a:spcAft>
              <a:buClr>
                <a:schemeClr val="hlink"/>
              </a:buClr>
              <a:buFont typeface="Noto Symbol"/>
              <a:buChar char="▪"/>
              <a:defRPr/>
            </a:lvl8pPr>
            <a:lvl9pPr algn="l" rtl="0" indent="-101600" marL="3886200">
              <a:spcBef>
                <a:spcPts val="400"/>
              </a:spcBef>
              <a:spcAft>
                <a:spcPts val="0"/>
              </a:spcAft>
              <a:buClr>
                <a:schemeClr val="hlink"/>
              </a:buClr>
              <a:buFont typeface="Noto Symbol"/>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20" name="Shape 20"/>
        <p:cNvGrpSpPr/>
        <p:nvPr/>
      </p:nvGrpSpPr>
      <p:grpSpPr>
        <a:xfrm>
          <a:off y="0" x="0"/>
          <a:ext cy="0" cx="0"/>
          <a:chOff y="0" x="0"/>
          <a:chExt cy="0" cx="0"/>
        </a:xfrm>
      </p:grpSpPr>
      <p:sp>
        <p:nvSpPr>
          <p:cNvPr id="21" name="Shape 21"/>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22" name="Shape 22"/>
          <p:cNvSpPr txBox="1"/>
          <p:nvPr>
            <p:ph idx="1" type="body"/>
          </p:nvPr>
        </p:nvSpPr>
        <p:spPr>
          <a:xfrm rot="5400000">
            <a:off y="-266700" x="2324099"/>
            <a:ext cy="8229600" cx="4495800"/>
          </a:xfrm>
          <a:prstGeom prst="rect">
            <a:avLst/>
          </a:prstGeom>
          <a:noFill/>
          <a:ln>
            <a:noFill/>
          </a:ln>
        </p:spPr>
        <p:txBody>
          <a:bodyPr bIns="91425" rIns="91425" lIns="91425" tIns="91425" anchor="t" anchorCtr="0"/>
          <a:lstStyle>
            <a:lvl1pPr algn="l" rtl="0" indent="-180340" marL="342900">
              <a:spcBef>
                <a:spcPts val="640"/>
              </a:spcBef>
              <a:spcAft>
                <a:spcPts val="0"/>
              </a:spcAft>
              <a:buClr>
                <a:schemeClr val="hlink"/>
              </a:buClr>
              <a:buFont typeface="Noto Symbol"/>
              <a:buChar char="■"/>
              <a:defRPr/>
            </a:lvl1pPr>
            <a:lvl2pPr algn="l" rtl="0" indent="-107950" marL="742950">
              <a:spcBef>
                <a:spcPts val="560"/>
              </a:spcBef>
              <a:spcAft>
                <a:spcPts val="0"/>
              </a:spcAft>
              <a:buClr>
                <a:schemeClr val="lt1"/>
              </a:buClr>
              <a:buFont typeface="Tahoma"/>
              <a:buChar char="–"/>
              <a:defRPr/>
            </a:lvl2pPr>
            <a:lvl3pPr algn="l" rtl="0" indent="-76200" marL="1143000">
              <a:spcBef>
                <a:spcPts val="480"/>
              </a:spcBef>
              <a:spcAft>
                <a:spcPts val="0"/>
              </a:spcAft>
              <a:buClr>
                <a:schemeClr val="hlink"/>
              </a:buClr>
              <a:buFont typeface="Noto Symbol"/>
              <a:buChar char="▪"/>
              <a:defRPr/>
            </a:lvl3pPr>
            <a:lvl4pPr algn="l" rtl="0" indent="-101600" marL="1600200">
              <a:spcBef>
                <a:spcPts val="400"/>
              </a:spcBef>
              <a:spcAft>
                <a:spcPts val="0"/>
              </a:spcAft>
              <a:buClr>
                <a:schemeClr val="lt1"/>
              </a:buClr>
              <a:buFont typeface="Tahoma"/>
              <a:buChar char="–"/>
              <a:defRPr/>
            </a:lvl4pPr>
            <a:lvl5pPr algn="l" rtl="0" indent="-101600" marL="2057400">
              <a:spcBef>
                <a:spcPts val="400"/>
              </a:spcBef>
              <a:spcAft>
                <a:spcPts val="0"/>
              </a:spcAft>
              <a:buClr>
                <a:schemeClr val="hlink"/>
              </a:buClr>
              <a:buFont typeface="Noto Symbol"/>
              <a:buChar char="▪"/>
              <a:defRPr/>
            </a:lvl5pPr>
            <a:lvl6pPr algn="l" rtl="0" indent="-101600" marL="2514600">
              <a:spcBef>
                <a:spcPts val="400"/>
              </a:spcBef>
              <a:spcAft>
                <a:spcPts val="0"/>
              </a:spcAft>
              <a:buClr>
                <a:schemeClr val="hlink"/>
              </a:buClr>
              <a:buFont typeface="Noto Symbol"/>
              <a:buChar char="▪"/>
              <a:defRPr/>
            </a:lvl6pPr>
            <a:lvl7pPr algn="l" rtl="0" indent="-101600" marL="2971800">
              <a:spcBef>
                <a:spcPts val="400"/>
              </a:spcBef>
              <a:spcAft>
                <a:spcPts val="0"/>
              </a:spcAft>
              <a:buClr>
                <a:schemeClr val="hlink"/>
              </a:buClr>
              <a:buFont typeface="Noto Symbol"/>
              <a:buChar char="▪"/>
              <a:defRPr/>
            </a:lvl7pPr>
            <a:lvl8pPr algn="l" rtl="0" indent="-101600" marL="3429000">
              <a:spcBef>
                <a:spcPts val="400"/>
              </a:spcBef>
              <a:spcAft>
                <a:spcPts val="0"/>
              </a:spcAft>
              <a:buClr>
                <a:schemeClr val="hlink"/>
              </a:buClr>
              <a:buFont typeface="Noto Symbol"/>
              <a:buChar char="▪"/>
              <a:defRPr/>
            </a:lvl8pPr>
            <a:lvl9pPr algn="l" rtl="0" indent="-101600" marL="3886200">
              <a:spcBef>
                <a:spcPts val="400"/>
              </a:spcBef>
              <a:spcAft>
                <a:spcPts val="0"/>
              </a:spcAft>
              <a:buClr>
                <a:schemeClr val="hlink"/>
              </a:buClr>
              <a:buFont typeface="Noto Symbol"/>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23" name="Shape 23"/>
        <p:cNvGrpSpPr/>
        <p:nvPr/>
      </p:nvGrpSpPr>
      <p:grpSpPr>
        <a:xfrm>
          <a:off y="0" x="0"/>
          <a:ext cy="0" cx="0"/>
          <a:chOff y="0" x="0"/>
          <a:chExt cy="0" cx="0"/>
        </a:xfrm>
      </p:grpSpPr>
      <p:sp>
        <p:nvSpPr>
          <p:cNvPr id="24" name="Shape 24"/>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5" name="Shape 25"/>
          <p:cNvSpPr/>
          <p:nvPr>
            <p:ph idx="2" type="pic"/>
          </p:nvPr>
        </p:nvSpPr>
        <p:spPr>
          <a:xfrm>
            <a:off y="612775" x="1792288"/>
            <a:ext cy="4114800" cx="5486399"/>
          </a:xfrm>
          <a:prstGeom prst="rect">
            <a:avLst/>
          </a:prstGeom>
          <a:noFill/>
          <a:ln>
            <a:noFill/>
          </a:ln>
        </p:spPr>
      </p:sp>
      <p:sp>
        <p:nvSpPr>
          <p:cNvPr id="26" name="Shape 26"/>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spcBef>
                <a:spcPts val="0"/>
              </a:spcBef>
              <a:buFont typeface="Tahoma"/>
              <a:buNone/>
              <a:defRPr/>
            </a:lvl1pPr>
            <a:lvl2pPr rtl="0" indent="0" marL="457200">
              <a:spcBef>
                <a:spcPts val="0"/>
              </a:spcBef>
              <a:buFont typeface="Tahoma"/>
              <a:buNone/>
              <a:defRPr/>
            </a:lvl2pPr>
            <a:lvl3pPr rtl="0" indent="0" marL="914400">
              <a:spcBef>
                <a:spcPts val="0"/>
              </a:spcBef>
              <a:buFont typeface="Tahoma"/>
              <a:buNone/>
              <a:defRPr/>
            </a:lvl3pPr>
            <a:lvl4pPr rtl="0" indent="0" marL="1371600">
              <a:spcBef>
                <a:spcPts val="0"/>
              </a:spcBef>
              <a:buFont typeface="Tahoma"/>
              <a:buNone/>
              <a:defRPr/>
            </a:lvl4pPr>
            <a:lvl5pPr rtl="0" indent="0" marL="1828800">
              <a:spcBef>
                <a:spcPts val="0"/>
              </a:spcBef>
              <a:buFont typeface="Tahoma"/>
              <a:buNone/>
              <a:defRPr/>
            </a:lvl5pPr>
            <a:lvl6pPr rtl="0" indent="0" marL="2286000">
              <a:spcBef>
                <a:spcPts val="0"/>
              </a:spcBef>
              <a:buFont typeface="Tahoma"/>
              <a:buNone/>
              <a:defRPr/>
            </a:lvl6pPr>
            <a:lvl7pPr rtl="0" indent="0" marL="2743200">
              <a:spcBef>
                <a:spcPts val="0"/>
              </a:spcBef>
              <a:buFont typeface="Tahoma"/>
              <a:buNone/>
              <a:defRPr/>
            </a:lvl7pPr>
            <a:lvl8pPr rtl="0" indent="0" marL="3200400">
              <a:spcBef>
                <a:spcPts val="0"/>
              </a:spcBef>
              <a:buFont typeface="Tahoma"/>
              <a:buNone/>
              <a:defRPr/>
            </a:lvl8pPr>
            <a:lvl9pPr rtl="0" indent="0" marL="3657600">
              <a:spcBef>
                <a:spcPts val="0"/>
              </a:spcBef>
              <a:buFont typeface="Tahoma"/>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27" name="Shape 27"/>
        <p:cNvGrpSpPr/>
        <p:nvPr/>
      </p:nvGrpSpPr>
      <p:grpSpPr>
        <a:xfrm>
          <a:off y="0" x="0"/>
          <a:ext cy="0" cx="0"/>
          <a:chOff y="0" x="0"/>
          <a:chExt cy="0" cx="0"/>
        </a:xfrm>
      </p:grpSpPr>
      <p:sp>
        <p:nvSpPr>
          <p:cNvPr id="28" name="Shape 28"/>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9" name="Shape 29"/>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0" name="Shape 30"/>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spcBef>
                <a:spcPts val="0"/>
              </a:spcBef>
              <a:buFont typeface="Tahoma"/>
              <a:buNone/>
              <a:defRPr/>
            </a:lvl1pPr>
            <a:lvl2pPr rtl="0" indent="0" marL="457200">
              <a:spcBef>
                <a:spcPts val="0"/>
              </a:spcBef>
              <a:buFont typeface="Tahoma"/>
              <a:buNone/>
              <a:defRPr/>
            </a:lvl2pPr>
            <a:lvl3pPr rtl="0" indent="0" marL="914400">
              <a:spcBef>
                <a:spcPts val="0"/>
              </a:spcBef>
              <a:buFont typeface="Tahoma"/>
              <a:buNone/>
              <a:defRPr/>
            </a:lvl3pPr>
            <a:lvl4pPr rtl="0" indent="0" marL="1371600">
              <a:spcBef>
                <a:spcPts val="0"/>
              </a:spcBef>
              <a:buFont typeface="Tahoma"/>
              <a:buNone/>
              <a:defRPr/>
            </a:lvl4pPr>
            <a:lvl5pPr rtl="0" indent="0" marL="1828800">
              <a:spcBef>
                <a:spcPts val="0"/>
              </a:spcBef>
              <a:buFont typeface="Tahoma"/>
              <a:buNone/>
              <a:defRPr/>
            </a:lvl5pPr>
            <a:lvl6pPr rtl="0" indent="0" marL="2286000">
              <a:spcBef>
                <a:spcPts val="0"/>
              </a:spcBef>
              <a:buFont typeface="Tahoma"/>
              <a:buNone/>
              <a:defRPr/>
            </a:lvl6pPr>
            <a:lvl7pPr rtl="0" indent="0" marL="2743200">
              <a:spcBef>
                <a:spcPts val="0"/>
              </a:spcBef>
              <a:buFont typeface="Tahoma"/>
              <a:buNone/>
              <a:defRPr/>
            </a:lvl7pPr>
            <a:lvl8pPr rtl="0" indent="0" marL="3200400">
              <a:spcBef>
                <a:spcPts val="0"/>
              </a:spcBef>
              <a:buFont typeface="Tahoma"/>
              <a:buNone/>
              <a:defRPr/>
            </a:lvl8pPr>
            <a:lvl9pPr rtl="0" indent="0" marL="3657600">
              <a:spcBef>
                <a:spcPts val="0"/>
              </a:spcBef>
              <a:buFont typeface="Tahoma"/>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1" name="Shape 31"/>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2" name="Shape 32"/>
        <p:cNvGrpSpPr/>
        <p:nvPr/>
      </p:nvGrpSpPr>
      <p:grpSpPr>
        <a:xfrm>
          <a:off y="0" x="0"/>
          <a:ext cy="0" cx="0"/>
          <a:chOff y="0" x="0"/>
          <a:chExt cy="0" cx="0"/>
        </a:xfrm>
      </p:grpSpPr>
      <p:sp>
        <p:nvSpPr>
          <p:cNvPr id="33" name="Shape 33"/>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4" name="Shape 34"/>
        <p:cNvGrpSpPr/>
        <p:nvPr/>
      </p:nvGrpSpPr>
      <p:grpSpPr>
        <a:xfrm>
          <a:off y="0" x="0"/>
          <a:ext cy="0" cx="0"/>
          <a:chOff y="0" x="0"/>
          <a:chExt cy="0" cx="0"/>
        </a:xfrm>
      </p:grpSpPr>
      <p:sp>
        <p:nvSpPr>
          <p:cNvPr id="35" name="Shape 35"/>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6" name="Shape 36"/>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spcBef>
                <a:spcPts val="0"/>
              </a:spcBef>
              <a:buFont typeface="Tahoma"/>
              <a:buNone/>
              <a:defRPr/>
            </a:lvl1pPr>
            <a:lvl2pPr rtl="0" indent="0" marL="457200">
              <a:spcBef>
                <a:spcPts val="0"/>
              </a:spcBef>
              <a:buFont typeface="Tahoma"/>
              <a:buNone/>
              <a:defRPr/>
            </a:lvl2pPr>
            <a:lvl3pPr rtl="0" indent="0" marL="914400">
              <a:spcBef>
                <a:spcPts val="0"/>
              </a:spcBef>
              <a:buFont typeface="Tahoma"/>
              <a:buNone/>
              <a:defRPr/>
            </a:lvl3pPr>
            <a:lvl4pPr rtl="0" indent="0" marL="1371600">
              <a:spcBef>
                <a:spcPts val="0"/>
              </a:spcBef>
              <a:buFont typeface="Tahoma"/>
              <a:buNone/>
              <a:defRPr/>
            </a:lvl4pPr>
            <a:lvl5pPr rtl="0" indent="0" marL="1828800">
              <a:spcBef>
                <a:spcPts val="0"/>
              </a:spcBef>
              <a:buFont typeface="Tahoma"/>
              <a:buNone/>
              <a:defRPr/>
            </a:lvl5pPr>
            <a:lvl6pPr rtl="0" indent="0" marL="2286000">
              <a:spcBef>
                <a:spcPts val="0"/>
              </a:spcBef>
              <a:buFont typeface="Tahoma"/>
              <a:buNone/>
              <a:defRPr/>
            </a:lvl6pPr>
            <a:lvl7pPr rtl="0" indent="0" marL="2743200">
              <a:spcBef>
                <a:spcPts val="0"/>
              </a:spcBef>
              <a:buFont typeface="Tahoma"/>
              <a:buNone/>
              <a:defRPr/>
            </a:lvl7pPr>
            <a:lvl8pPr rtl="0" indent="0" marL="3200400">
              <a:spcBef>
                <a:spcPts val="0"/>
              </a:spcBef>
              <a:buFont typeface="Tahoma"/>
              <a:buNone/>
              <a:defRPr/>
            </a:lvl8pPr>
            <a:lvl9pPr rtl="0" indent="0" marL="3657600">
              <a:spcBef>
                <a:spcPts val="0"/>
              </a:spcBef>
              <a:buFont typeface="Tahoma"/>
              <a:buNone/>
              <a:defRPr/>
            </a:lvl9pPr>
          </a:lstStyle>
          <a:p/>
        </p:txBody>
      </p:sp>
      <p:sp>
        <p:nvSpPr>
          <p:cNvPr id="37" name="Shape 37"/>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8" name="Shape 38"/>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spcBef>
                <a:spcPts val="0"/>
              </a:spcBef>
              <a:buFont typeface="Tahoma"/>
              <a:buNone/>
              <a:defRPr/>
            </a:lvl1pPr>
            <a:lvl2pPr rtl="0" indent="0" marL="457200">
              <a:spcBef>
                <a:spcPts val="0"/>
              </a:spcBef>
              <a:buFont typeface="Tahoma"/>
              <a:buNone/>
              <a:defRPr/>
            </a:lvl2pPr>
            <a:lvl3pPr rtl="0" indent="0" marL="914400">
              <a:spcBef>
                <a:spcPts val="0"/>
              </a:spcBef>
              <a:buFont typeface="Tahoma"/>
              <a:buNone/>
              <a:defRPr/>
            </a:lvl3pPr>
            <a:lvl4pPr rtl="0" indent="0" marL="1371600">
              <a:spcBef>
                <a:spcPts val="0"/>
              </a:spcBef>
              <a:buFont typeface="Tahoma"/>
              <a:buNone/>
              <a:defRPr/>
            </a:lvl4pPr>
            <a:lvl5pPr rtl="0" indent="0" marL="1828800">
              <a:spcBef>
                <a:spcPts val="0"/>
              </a:spcBef>
              <a:buFont typeface="Tahoma"/>
              <a:buNone/>
              <a:defRPr/>
            </a:lvl5pPr>
            <a:lvl6pPr rtl="0" indent="0" marL="2286000">
              <a:spcBef>
                <a:spcPts val="0"/>
              </a:spcBef>
              <a:buFont typeface="Tahoma"/>
              <a:buNone/>
              <a:defRPr/>
            </a:lvl6pPr>
            <a:lvl7pPr rtl="0" indent="0" marL="2743200">
              <a:spcBef>
                <a:spcPts val="0"/>
              </a:spcBef>
              <a:buFont typeface="Tahoma"/>
              <a:buNone/>
              <a:defRPr/>
            </a:lvl7pPr>
            <a:lvl8pPr rtl="0" indent="0" marL="3200400">
              <a:spcBef>
                <a:spcPts val="0"/>
              </a:spcBef>
              <a:buFont typeface="Tahoma"/>
              <a:buNone/>
              <a:defRPr/>
            </a:lvl8pPr>
            <a:lvl9pPr rtl="0" indent="0" marL="3657600">
              <a:spcBef>
                <a:spcPts val="0"/>
              </a:spcBef>
              <a:buFont typeface="Tahoma"/>
              <a:buNone/>
              <a:defRPr/>
            </a:lvl9pPr>
          </a:lstStyle>
          <a:p/>
        </p:txBody>
      </p:sp>
      <p:sp>
        <p:nvSpPr>
          <p:cNvPr id="39" name="Shape 39"/>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0" name="Shape 40"/>
        <p:cNvGrpSpPr/>
        <p:nvPr/>
      </p:nvGrpSpPr>
      <p:grpSpPr>
        <a:xfrm>
          <a:off y="0" x="0"/>
          <a:ext cy="0" cx="0"/>
          <a:chOff y="0" x="0"/>
          <a:chExt cy="0" cx="0"/>
        </a:xfrm>
      </p:grpSpPr>
      <p:sp>
        <p:nvSpPr>
          <p:cNvPr id="41" name="Shape 41"/>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42" name="Shape 42"/>
          <p:cNvSpPr txBox="1"/>
          <p:nvPr>
            <p:ph idx="1" type="body"/>
          </p:nvPr>
        </p:nvSpPr>
        <p:spPr>
          <a:xfrm>
            <a:off y="1600200" x="457200"/>
            <a:ext cy="4495800" cx="40385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3" name="Shape 43"/>
          <p:cNvSpPr txBox="1"/>
          <p:nvPr>
            <p:ph idx="2" type="body"/>
          </p:nvPr>
        </p:nvSpPr>
        <p:spPr>
          <a:xfrm>
            <a:off y="1600200" x="4648200"/>
            <a:ext cy="4495800" cx="40385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theme/theme3.xml" Type="http://schemas.openxmlformats.org/officeDocument/2006/relationships/theme" Id="rId12"/><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10.xml" Type="http://schemas.openxmlformats.org/officeDocument/2006/relationships/slideLayout" Id="rId10"/><Relationship Target="../slideLayouts/slideLayout4.xml" Type="http://schemas.openxmlformats.org/officeDocument/2006/relationships/slideLayout" Id="rId4"/><Relationship Target="../slideLayouts/slideLayout11.xml" Type="http://schemas.openxmlformats.org/officeDocument/2006/relationships/slideLayout" Id="rId11"/><Relationship Target="../slideLayouts/slideLayout3.xml" Type="http://schemas.openxmlformats.org/officeDocument/2006/relationships/slideLayout" Id="rId3"/><Relationship Target="../slideLayouts/slideLayout9.xml" Type="http://schemas.openxmlformats.org/officeDocument/2006/relationships/slideLayout" Id="rId9"/><Relationship Target="../slideLayouts/slideLayout6.xml" Type="http://schemas.openxmlformats.org/officeDocument/2006/relationships/slideLayout" Id="rId6"/><Relationship Target="../slideLayouts/slideLayout5.xml" Type="http://schemas.openxmlformats.org/officeDocument/2006/relationships/slideLayout" Id="rId5"/><Relationship Target="../slideLayouts/slideLayout8.xml" Type="http://schemas.openxmlformats.org/officeDocument/2006/relationships/slideLayout" Id="rId8"/><Relationship Target="../slideLayouts/slideLayout7.xml" Type="http://schemas.openxmlformats.org/officeDocument/2006/relationships/slideLayout" Id="rId7"/></Relationships>
</file>

<file path=ppt/slideMasters/_rels/slideMaster2.xml.rels><?xml version="1.0" encoding="UTF-8" standalone="yes"?><Relationships xmlns="http://schemas.openxmlformats.org/package/2006/relationships"><Relationship Target="../theme/theme4.xml" Type="http://schemas.openxmlformats.org/officeDocument/2006/relationships/theme" Id="rId2"/><Relationship Target="../slideLayouts/slideLayout12.xml" Type="http://schemas.openxmlformats.org/officeDocument/2006/relationships/slideLayout" Id="rId1"/></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4" name="Shape 4"/>
        <p:cNvGrpSpPr/>
        <p:nvPr/>
      </p:nvGrpSpPr>
      <p:grpSpPr>
        <a:xfrm>
          <a:off y="0" x="0"/>
          <a:ext cy="0" cx="0"/>
          <a:chOff y="0" x="0"/>
          <a:chExt cy="0" cx="0"/>
        </a:xfrm>
      </p:grpSpPr>
      <p:grpSp>
        <p:nvGrpSpPr>
          <p:cNvPr id="5" name="Shape 5"/>
          <p:cNvGrpSpPr/>
          <p:nvPr/>
        </p:nvGrpSpPr>
        <p:grpSpPr>
          <a:xfrm>
            <a:off y="0" x="0"/>
            <a:ext cy="1981199" cx="7242175"/>
            <a:chOff y="0" x="0"/>
            <a:chExt cy="1981199" cx="7242175"/>
          </a:xfrm>
        </p:grpSpPr>
        <p:sp>
          <p:nvSpPr>
            <p:cNvPr id="6" name="Shape 6"/>
            <p:cNvSpPr/>
            <p:nvPr/>
          </p:nvSpPr>
          <p:spPr>
            <a:xfrm>
              <a:off y="925512" x="0"/>
              <a:ext cy="1055686" cx="7123111"/>
            </a:xfrm>
            <a:custGeom>
              <a:pathLst>
                <a:path w="4806" extrusionOk="0" h="665">
                  <a:moveTo>
                    <a:pt y="299" x="4800"/>
                  </a:moveTo>
                  <a:lnTo>
                    <a:pt y="665" x="0"/>
                  </a:lnTo>
                  <a:lnTo>
                    <a:pt y="0" x="0"/>
                  </a:lnTo>
                  <a:lnTo>
                    <a:pt y="1" x="4806"/>
                  </a:lnTo>
                  <a:lnTo>
                    <a:pt y="153" x="4800"/>
                  </a:lnTo>
                  <a:lnTo>
                    <a:pt y="299" x="4800"/>
                  </a:lnTo>
                  <a:close/>
                </a:path>
              </a:pathLst>
            </a:custGeom>
            <a:gradFill>
              <a:gsLst>
                <a:gs pos="0">
                  <a:srgbClr val="6B0000"/>
                </a:gs>
                <a:gs pos="100000">
                  <a:schemeClr val="dk2"/>
                </a:gs>
              </a:gsLst>
              <a:lin ang="0" scaled="0"/>
            </a:grad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Tahoma"/>
                <a:ea typeface="Tahoma"/>
                <a:cs typeface="Tahoma"/>
                <a:sym typeface="Tahoma"/>
              </a:endParaRPr>
            </a:p>
          </p:txBody>
        </p:sp>
        <p:sp>
          <p:nvSpPr>
            <p:cNvPr id="7" name="Shape 7"/>
            <p:cNvSpPr/>
            <p:nvPr/>
          </p:nvSpPr>
          <p:spPr>
            <a:xfrm>
              <a:off y="0" x="0"/>
              <a:ext cy="1903412" cx="7242175"/>
            </a:xfrm>
            <a:custGeom>
              <a:pathLst>
                <a:path w="4562" extrusionOk="0" h="1199">
                  <a:moveTo>
                    <a:pt y="932" x="4560"/>
                  </a:moveTo>
                  <a:lnTo>
                    <a:pt y="1199" x="0"/>
                  </a:lnTo>
                  <a:lnTo>
                    <a:pt y="0" x="0"/>
                  </a:lnTo>
                  <a:lnTo>
                    <a:pt y="0" x="4562"/>
                  </a:lnTo>
                  <a:lnTo>
                    <a:pt y="932" x="4560"/>
                  </a:lnTo>
                  <a:close/>
                </a:path>
              </a:pathLst>
            </a:custGeom>
            <a:gradFill>
              <a:gsLst>
                <a:gs pos="0">
                  <a:schemeClr val="dk1"/>
                </a:gs>
                <a:gs pos="100000">
                  <a:schemeClr val="dk2"/>
                </a:gs>
              </a:gsLst>
              <a:lin ang="0" scaled="0"/>
            </a:grad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Tahoma"/>
                <a:ea typeface="Tahoma"/>
                <a:cs typeface="Tahoma"/>
                <a:sym typeface="Tahoma"/>
              </a:endParaRPr>
            </a:p>
          </p:txBody>
        </p:sp>
      </p:grpSp>
      <p:sp>
        <p:nvSpPr>
          <p:cNvPr id="8" name="Shape 8"/>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marR="0" indent="0" marL="0">
              <a:spcBef>
                <a:spcPts val="0"/>
              </a:spcBef>
              <a:spcAft>
                <a:spcPts val="0"/>
              </a:spcAft>
              <a:defRPr/>
            </a:lvl1pPr>
            <a:lvl2pPr algn="ctr" rtl="0" marR="0" indent="0" marL="0">
              <a:spcBef>
                <a:spcPts val="0"/>
              </a:spcBef>
              <a:spcAft>
                <a:spcPts val="0"/>
              </a:spcAft>
              <a:defRPr/>
            </a:lvl2pPr>
            <a:lvl3pPr algn="ctr" rtl="0" marR="0" indent="0" marL="0">
              <a:spcBef>
                <a:spcPts val="0"/>
              </a:spcBef>
              <a:spcAft>
                <a:spcPts val="0"/>
              </a:spcAft>
              <a:defRPr/>
            </a:lvl3pPr>
            <a:lvl4pPr algn="ctr" rtl="0" marR="0" indent="0" marL="0">
              <a:spcBef>
                <a:spcPts val="0"/>
              </a:spcBef>
              <a:spcAft>
                <a:spcPts val="0"/>
              </a:spcAft>
              <a:defRPr/>
            </a:lvl4pPr>
            <a:lvl5pPr algn="ctr" rtl="0" marR="0" indent="0" marL="0">
              <a:spcBef>
                <a:spcPts val="0"/>
              </a:spcBef>
              <a:spcAft>
                <a:spcPts val="0"/>
              </a:spcAft>
              <a:defRPr/>
            </a:lvl5pPr>
            <a:lvl6pPr algn="ctr" rtl="0" marR="0" indent="0" marL="457200">
              <a:spcBef>
                <a:spcPts val="0"/>
              </a:spcBef>
              <a:spcAft>
                <a:spcPts val="0"/>
              </a:spcAft>
              <a:defRPr/>
            </a:lvl6pPr>
            <a:lvl7pPr algn="ctr" rtl="0" marR="0" indent="0" marL="914400">
              <a:spcBef>
                <a:spcPts val="0"/>
              </a:spcBef>
              <a:spcAft>
                <a:spcPts val="0"/>
              </a:spcAft>
              <a:defRPr/>
            </a:lvl7pPr>
            <a:lvl8pPr algn="ctr" rtl="0" marR="0" indent="0" marL="1371600">
              <a:spcBef>
                <a:spcPts val="0"/>
              </a:spcBef>
              <a:spcAft>
                <a:spcPts val="0"/>
              </a:spcAft>
              <a:defRPr/>
            </a:lvl8pPr>
            <a:lvl9pPr algn="ctr" rtl="0" marR="0" indent="0" marL="1828800">
              <a:spcBef>
                <a:spcPts val="0"/>
              </a:spcBef>
              <a:spcAft>
                <a:spcPts val="0"/>
              </a:spcAft>
              <a:defRPr/>
            </a:lvl9pPr>
          </a:lstStyle>
          <a:p/>
        </p:txBody>
      </p:sp>
      <p:sp>
        <p:nvSpPr>
          <p:cNvPr id="9" name="Shape 9"/>
          <p:cNvSpPr txBox="1"/>
          <p:nvPr>
            <p:ph idx="1" type="body"/>
          </p:nvPr>
        </p:nvSpPr>
        <p:spPr>
          <a:xfrm>
            <a:off y="1600200" x="457200"/>
            <a:ext cy="4495800" cx="8229600"/>
          </a:xfrm>
          <a:prstGeom prst="rect">
            <a:avLst/>
          </a:prstGeom>
          <a:noFill/>
          <a:ln>
            <a:noFill/>
          </a:ln>
        </p:spPr>
        <p:txBody>
          <a:bodyPr bIns="91425" rIns="91425" lIns="91425" tIns="91425" anchor="t" anchorCtr="0"/>
          <a:lstStyle>
            <a:lvl1pPr algn="l" rtl="0" marR="0" indent="-180340" marL="342900">
              <a:spcBef>
                <a:spcPts val="640"/>
              </a:spcBef>
              <a:spcAft>
                <a:spcPts val="0"/>
              </a:spcAft>
              <a:buClr>
                <a:schemeClr val="hlink"/>
              </a:buClr>
              <a:buFont typeface="Noto Symbol"/>
              <a:buChar char="■"/>
              <a:defRPr/>
            </a:lvl1pPr>
            <a:lvl2pPr algn="l" rtl="0" marR="0" indent="-107950" marL="742950">
              <a:spcBef>
                <a:spcPts val="560"/>
              </a:spcBef>
              <a:spcAft>
                <a:spcPts val="0"/>
              </a:spcAft>
              <a:buClr>
                <a:schemeClr val="lt1"/>
              </a:buClr>
              <a:buFont typeface="Tahoma"/>
              <a:buChar char="–"/>
              <a:defRPr/>
            </a:lvl2pPr>
            <a:lvl3pPr algn="l" rtl="0" marR="0" indent="-76200" marL="1143000">
              <a:spcBef>
                <a:spcPts val="480"/>
              </a:spcBef>
              <a:spcAft>
                <a:spcPts val="0"/>
              </a:spcAft>
              <a:buClr>
                <a:schemeClr val="hlink"/>
              </a:buClr>
              <a:buFont typeface="Noto Symbol"/>
              <a:buChar char="▪"/>
              <a:defRPr/>
            </a:lvl3pPr>
            <a:lvl4pPr algn="l" rtl="0" marR="0" indent="-101600" marL="1600200">
              <a:spcBef>
                <a:spcPts val="400"/>
              </a:spcBef>
              <a:spcAft>
                <a:spcPts val="0"/>
              </a:spcAft>
              <a:buClr>
                <a:schemeClr val="lt1"/>
              </a:buClr>
              <a:buFont typeface="Tahoma"/>
              <a:buChar char="–"/>
              <a:defRPr/>
            </a:lvl4pPr>
            <a:lvl5pPr algn="l" rtl="0" marR="0" indent="-101600" marL="2057400">
              <a:spcBef>
                <a:spcPts val="400"/>
              </a:spcBef>
              <a:spcAft>
                <a:spcPts val="0"/>
              </a:spcAft>
              <a:buClr>
                <a:schemeClr val="hlink"/>
              </a:buClr>
              <a:buFont typeface="Noto Symbol"/>
              <a:buChar char="▪"/>
              <a:defRPr/>
            </a:lvl5pPr>
            <a:lvl6pPr algn="l" rtl="0" marR="0" indent="-101600" marL="2514600">
              <a:spcBef>
                <a:spcPts val="400"/>
              </a:spcBef>
              <a:spcAft>
                <a:spcPts val="0"/>
              </a:spcAft>
              <a:buClr>
                <a:schemeClr val="hlink"/>
              </a:buClr>
              <a:buFont typeface="Noto Symbol"/>
              <a:buChar char="▪"/>
              <a:defRPr/>
            </a:lvl6pPr>
            <a:lvl7pPr algn="l" rtl="0" marR="0" indent="-101600" marL="2971800">
              <a:spcBef>
                <a:spcPts val="400"/>
              </a:spcBef>
              <a:spcAft>
                <a:spcPts val="0"/>
              </a:spcAft>
              <a:buClr>
                <a:schemeClr val="hlink"/>
              </a:buClr>
              <a:buFont typeface="Noto Symbol"/>
              <a:buChar char="▪"/>
              <a:defRPr/>
            </a:lvl7pPr>
            <a:lvl8pPr algn="l" rtl="0" marR="0" indent="-101600" marL="3429000">
              <a:spcBef>
                <a:spcPts val="400"/>
              </a:spcBef>
              <a:spcAft>
                <a:spcPts val="0"/>
              </a:spcAft>
              <a:buClr>
                <a:schemeClr val="hlink"/>
              </a:buClr>
              <a:buFont typeface="Noto Symbol"/>
              <a:buChar char="▪"/>
              <a:defRPr/>
            </a:lvl8pPr>
            <a:lvl9pPr algn="l" rtl="0" marR="0" indent="-101600" marL="3886200">
              <a:spcBef>
                <a:spcPts val="400"/>
              </a:spcBef>
              <a:spcAft>
                <a:spcPts val="0"/>
              </a:spcAft>
              <a:buClr>
                <a:schemeClr val="hlink"/>
              </a:buClr>
              <a:buFont typeface="Noto Symbol"/>
              <a:buChar char="▪"/>
              <a:defRPr/>
            </a:lvl9pPr>
          </a:lstStyle>
          <a:p/>
        </p:txBody>
      </p:sp>
      <p:sp>
        <p:nvSpPr>
          <p:cNvPr id="10" name="Shape 10"/>
          <p:cNvSpPr txBox="1"/>
          <p:nvPr>
            <p:ph idx="10" type="dt"/>
          </p:nvPr>
        </p:nvSpPr>
        <p:spPr>
          <a:xfrm>
            <a:off y="6248400" x="457200"/>
            <a:ext cy="457200"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1" name="Shape 11"/>
          <p:cNvSpPr txBox="1"/>
          <p:nvPr>
            <p:ph idx="11" type="ftr"/>
          </p:nvPr>
        </p:nvSpPr>
        <p:spPr>
          <a:xfrm>
            <a:off y="6248400" x="3124200"/>
            <a:ext cy="457200" cx="2895600"/>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2" name="Shape 12"/>
          <p:cNvSpPr txBox="1"/>
          <p:nvPr>
            <p:ph idx="12" type="sldNum"/>
          </p:nvPr>
        </p:nvSpPr>
        <p:spPr>
          <a:xfrm>
            <a:off y="6248400" x="6553200"/>
            <a:ext cy="457200" cx="2133599"/>
          </a:xfrm>
          <a:prstGeom prst="rect">
            <a:avLst/>
          </a:prstGeom>
          <a:noFill/>
          <a:ln>
            <a:noFill/>
          </a:ln>
        </p:spPr>
        <p:txBody>
          <a:bodyPr bIns="91425" rIns="91425" lIns="91425" tIns="91425" anchor="b"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50" name="Shape 50"/>
        <p:cNvGrpSpPr/>
        <p:nvPr/>
      </p:nvGrpSpPr>
      <p:grpSpPr>
        <a:xfrm>
          <a:off y="0" x="0"/>
          <a:ext cy="0" cx="0"/>
          <a:chOff y="0" x="0"/>
          <a:chExt cy="0" cx="0"/>
        </a:xfrm>
      </p:grpSpPr>
      <p:grpSp>
        <p:nvGrpSpPr>
          <p:cNvPr id="51" name="Shape 51"/>
          <p:cNvGrpSpPr/>
          <p:nvPr/>
        </p:nvGrpSpPr>
        <p:grpSpPr>
          <a:xfrm>
            <a:off y="0" x="0"/>
            <a:ext cy="5943600" cx="8458200"/>
            <a:chOff y="0" x="0"/>
            <a:chExt cy="5943600" cx="8458200"/>
          </a:xfrm>
        </p:grpSpPr>
        <p:sp>
          <p:nvSpPr>
            <p:cNvPr id="52" name="Shape 52"/>
            <p:cNvSpPr/>
            <p:nvPr/>
          </p:nvSpPr>
          <p:spPr>
            <a:xfrm>
              <a:off y="2286000" x="0"/>
              <a:ext cy="3657600" cx="8183562"/>
            </a:xfrm>
            <a:custGeom>
              <a:pathLst>
                <a:path w="5155" extrusionOk="0" h="2304">
                  <a:moveTo>
                    <a:pt y="1769" x="5154"/>
                  </a:moveTo>
                  <a:lnTo>
                    <a:pt y="2304" x="0"/>
                  </a:lnTo>
                  <a:lnTo>
                    <a:pt y="1252" x="0"/>
                  </a:lnTo>
                  <a:lnTo>
                    <a:pt y="0" x="5155"/>
                  </a:lnTo>
                  <a:lnTo>
                    <a:pt y="1416" x="5155"/>
                  </a:lnTo>
                  <a:lnTo>
                    <a:pt y="1769" x="5154"/>
                  </a:lnTo>
                  <a:close/>
                </a:path>
              </a:pathLst>
            </a:custGeom>
            <a:gradFill>
              <a:gsLst>
                <a:gs pos="0">
                  <a:srgbClr val="610000"/>
                </a:gs>
                <a:gs pos="100000">
                  <a:schemeClr val="dk2"/>
                </a:gs>
              </a:gsLst>
              <a:lin ang="0" scaled="0"/>
            </a:grad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Tahoma"/>
                <a:ea typeface="Tahoma"/>
                <a:cs typeface="Tahoma"/>
                <a:sym typeface="Tahoma"/>
              </a:endParaRPr>
            </a:p>
          </p:txBody>
        </p:sp>
        <p:sp>
          <p:nvSpPr>
            <p:cNvPr id="53" name="Shape 53"/>
            <p:cNvSpPr/>
            <p:nvPr/>
          </p:nvSpPr>
          <p:spPr>
            <a:xfrm>
              <a:off y="0" x="0"/>
              <a:ext cy="5856287" cx="8458200"/>
            </a:xfrm>
            <a:custGeom>
              <a:pathLst>
                <a:path w="5328" extrusionOk="0" h="3689">
                  <a:moveTo>
                    <a:pt y="3209" x="5311"/>
                  </a:moveTo>
                  <a:lnTo>
                    <a:pt y="3689" x="0"/>
                  </a:lnTo>
                  <a:lnTo>
                    <a:pt y="9" x="0"/>
                  </a:lnTo>
                  <a:lnTo>
                    <a:pt y="0" x="5328"/>
                  </a:lnTo>
                  <a:lnTo>
                    <a:pt y="3209" x="5311"/>
                  </a:lnTo>
                  <a:close/>
                </a:path>
              </a:pathLst>
            </a:custGeom>
            <a:gradFill>
              <a:gsLst>
                <a:gs pos="0">
                  <a:schemeClr val="dk1"/>
                </a:gs>
                <a:gs pos="100000">
                  <a:schemeClr val="dk2"/>
                </a:gs>
              </a:gsLst>
              <a:lin ang="0" scaled="0"/>
            </a:grad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lt1"/>
                </a:solidFill>
                <a:latin typeface="Tahoma"/>
                <a:ea typeface="Tahoma"/>
                <a:cs typeface="Tahoma"/>
                <a:sym typeface="Tahoma"/>
              </a:endParaRPr>
            </a:p>
          </p:txBody>
        </p:sp>
      </p:grpSp>
      <p:sp>
        <p:nvSpPr>
          <p:cNvPr id="54" name="Shape 54"/>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marR="0" indent="0" marL="0">
              <a:spcBef>
                <a:spcPts val="0"/>
              </a:spcBef>
              <a:spcAft>
                <a:spcPts val="0"/>
              </a:spcAft>
              <a:defRPr/>
            </a:lvl1pPr>
            <a:lvl2pPr algn="ctr" rtl="0" marR="0" indent="0" marL="0">
              <a:spcBef>
                <a:spcPts val="0"/>
              </a:spcBef>
              <a:spcAft>
                <a:spcPts val="0"/>
              </a:spcAft>
              <a:defRPr/>
            </a:lvl2pPr>
            <a:lvl3pPr algn="ctr" rtl="0" marR="0" indent="0" marL="0">
              <a:spcBef>
                <a:spcPts val="0"/>
              </a:spcBef>
              <a:spcAft>
                <a:spcPts val="0"/>
              </a:spcAft>
              <a:defRPr/>
            </a:lvl3pPr>
            <a:lvl4pPr algn="ctr" rtl="0" marR="0" indent="0" marL="0">
              <a:spcBef>
                <a:spcPts val="0"/>
              </a:spcBef>
              <a:spcAft>
                <a:spcPts val="0"/>
              </a:spcAft>
              <a:defRPr/>
            </a:lvl4pPr>
            <a:lvl5pPr algn="ctr" rtl="0" marR="0" indent="0" marL="0">
              <a:spcBef>
                <a:spcPts val="0"/>
              </a:spcBef>
              <a:spcAft>
                <a:spcPts val="0"/>
              </a:spcAft>
              <a:defRPr/>
            </a:lvl5pPr>
            <a:lvl6pPr algn="ctr" rtl="0" marR="0" indent="0" marL="457200">
              <a:spcBef>
                <a:spcPts val="0"/>
              </a:spcBef>
              <a:spcAft>
                <a:spcPts val="0"/>
              </a:spcAft>
              <a:defRPr/>
            </a:lvl6pPr>
            <a:lvl7pPr algn="ctr" rtl="0" marR="0" indent="0" marL="914400">
              <a:spcBef>
                <a:spcPts val="0"/>
              </a:spcBef>
              <a:spcAft>
                <a:spcPts val="0"/>
              </a:spcAft>
              <a:defRPr/>
            </a:lvl7pPr>
            <a:lvl8pPr algn="ctr" rtl="0" marR="0" indent="0" marL="1371600">
              <a:spcBef>
                <a:spcPts val="0"/>
              </a:spcBef>
              <a:spcAft>
                <a:spcPts val="0"/>
              </a:spcAft>
              <a:defRPr/>
            </a:lvl8pPr>
            <a:lvl9pPr algn="ctr" rtl="0" marR="0" indent="0" marL="1828800">
              <a:spcBef>
                <a:spcPts val="0"/>
              </a:spcBef>
              <a:spcAft>
                <a:spcPts val="0"/>
              </a:spcAft>
              <a:defRPr/>
            </a:lvl9pPr>
          </a:lstStyle>
          <a:p/>
        </p:txBody>
      </p:sp>
      <p:sp>
        <p:nvSpPr>
          <p:cNvPr id="55" name="Shape 55"/>
          <p:cNvSpPr txBox="1"/>
          <p:nvPr>
            <p:ph idx="1" type="body"/>
          </p:nvPr>
        </p:nvSpPr>
        <p:spPr>
          <a:xfrm>
            <a:off y="1600200" x="457200"/>
            <a:ext cy="4495800" cx="8229600"/>
          </a:xfrm>
          <a:prstGeom prst="rect">
            <a:avLst/>
          </a:prstGeom>
          <a:noFill/>
          <a:ln>
            <a:noFill/>
          </a:ln>
        </p:spPr>
        <p:txBody>
          <a:bodyPr bIns="91425" rIns="91425" lIns="91425" tIns="91425" anchor="t" anchorCtr="0"/>
          <a:lstStyle>
            <a:lvl1pPr algn="l" rtl="0" marR="0" indent="-180340" marL="342900">
              <a:spcBef>
                <a:spcPts val="640"/>
              </a:spcBef>
              <a:spcAft>
                <a:spcPts val="0"/>
              </a:spcAft>
              <a:buClr>
                <a:schemeClr val="hlink"/>
              </a:buClr>
              <a:buFont typeface="Noto Symbol"/>
              <a:buChar char="■"/>
              <a:defRPr/>
            </a:lvl1pPr>
            <a:lvl2pPr algn="l" rtl="0" marR="0" indent="-107950" marL="742950">
              <a:spcBef>
                <a:spcPts val="560"/>
              </a:spcBef>
              <a:spcAft>
                <a:spcPts val="0"/>
              </a:spcAft>
              <a:buClr>
                <a:schemeClr val="lt1"/>
              </a:buClr>
              <a:buFont typeface="Tahoma"/>
              <a:buChar char="–"/>
              <a:defRPr/>
            </a:lvl2pPr>
            <a:lvl3pPr algn="l" rtl="0" marR="0" indent="-76200" marL="1143000">
              <a:spcBef>
                <a:spcPts val="480"/>
              </a:spcBef>
              <a:spcAft>
                <a:spcPts val="0"/>
              </a:spcAft>
              <a:buClr>
                <a:schemeClr val="hlink"/>
              </a:buClr>
              <a:buFont typeface="Noto Symbol"/>
              <a:buChar char="▪"/>
              <a:defRPr/>
            </a:lvl3pPr>
            <a:lvl4pPr algn="l" rtl="0" marR="0" indent="-101600" marL="1600200">
              <a:spcBef>
                <a:spcPts val="400"/>
              </a:spcBef>
              <a:spcAft>
                <a:spcPts val="0"/>
              </a:spcAft>
              <a:buClr>
                <a:schemeClr val="lt1"/>
              </a:buClr>
              <a:buFont typeface="Tahoma"/>
              <a:buChar char="–"/>
              <a:defRPr/>
            </a:lvl4pPr>
            <a:lvl5pPr algn="l" rtl="0" marR="0" indent="-101600" marL="2057400">
              <a:spcBef>
                <a:spcPts val="400"/>
              </a:spcBef>
              <a:spcAft>
                <a:spcPts val="0"/>
              </a:spcAft>
              <a:buClr>
                <a:schemeClr val="hlink"/>
              </a:buClr>
              <a:buFont typeface="Noto Symbol"/>
              <a:buChar char="▪"/>
              <a:defRPr/>
            </a:lvl5pPr>
            <a:lvl6pPr algn="l" rtl="0" marR="0" indent="-101600" marL="2514600">
              <a:spcBef>
                <a:spcPts val="400"/>
              </a:spcBef>
              <a:spcAft>
                <a:spcPts val="0"/>
              </a:spcAft>
              <a:buClr>
                <a:schemeClr val="hlink"/>
              </a:buClr>
              <a:buFont typeface="Noto Symbol"/>
              <a:buChar char="▪"/>
              <a:defRPr/>
            </a:lvl6pPr>
            <a:lvl7pPr algn="l" rtl="0" marR="0" indent="-101600" marL="2971800">
              <a:spcBef>
                <a:spcPts val="400"/>
              </a:spcBef>
              <a:spcAft>
                <a:spcPts val="0"/>
              </a:spcAft>
              <a:buClr>
                <a:schemeClr val="hlink"/>
              </a:buClr>
              <a:buFont typeface="Noto Symbol"/>
              <a:buChar char="▪"/>
              <a:defRPr/>
            </a:lvl7pPr>
            <a:lvl8pPr algn="l" rtl="0" marR="0" indent="-101600" marL="3429000">
              <a:spcBef>
                <a:spcPts val="400"/>
              </a:spcBef>
              <a:spcAft>
                <a:spcPts val="0"/>
              </a:spcAft>
              <a:buClr>
                <a:schemeClr val="hlink"/>
              </a:buClr>
              <a:buFont typeface="Noto Symbol"/>
              <a:buChar char="▪"/>
              <a:defRPr/>
            </a:lvl8pPr>
            <a:lvl9pPr algn="l" rtl="0" marR="0" indent="-101600" marL="3886200">
              <a:spcBef>
                <a:spcPts val="400"/>
              </a:spcBef>
              <a:spcAft>
                <a:spcPts val="0"/>
              </a:spcAft>
              <a:buClr>
                <a:schemeClr val="hlink"/>
              </a:buClr>
              <a:buFont typeface="Noto Symbol"/>
              <a:buChar char="▪"/>
              <a:defRPr/>
            </a:lvl9pPr>
          </a:lstStyle>
          <a:p/>
        </p:txBody>
      </p:sp>
      <p:sp>
        <p:nvSpPr>
          <p:cNvPr id="56" name="Shape 56"/>
          <p:cNvSpPr txBox="1"/>
          <p:nvPr>
            <p:ph idx="10" type="dt"/>
          </p:nvPr>
        </p:nvSpPr>
        <p:spPr>
          <a:xfrm>
            <a:off y="6248400" x="457200"/>
            <a:ext cy="457200" cx="2133599"/>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7" name="Shape 57"/>
          <p:cNvSpPr txBox="1"/>
          <p:nvPr>
            <p:ph idx="11" type="ftr"/>
          </p:nvPr>
        </p:nvSpPr>
        <p:spPr>
          <a:xfrm>
            <a:off y="6248400" x="3124200"/>
            <a:ext cy="457200" cx="2895600"/>
          </a:xfrm>
          <a:prstGeom prst="rect">
            <a:avLst/>
          </a:prstGeom>
          <a:noFill/>
          <a:ln>
            <a:noFill/>
          </a:ln>
        </p:spPr>
        <p:txBody>
          <a:bodyPr bIns="91425" rIns="91425" lIns="91425" tIns="91425" anchor="b"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8" name="Shape 58"/>
          <p:cNvSpPr txBox="1"/>
          <p:nvPr>
            <p:ph idx="12" type="sldNum"/>
          </p:nvPr>
        </p:nvSpPr>
        <p:spPr>
          <a:xfrm>
            <a:off y="6248400" x="6553200"/>
            <a:ext cy="457200" cx="2133599"/>
          </a:xfrm>
          <a:prstGeom prst="rect">
            <a:avLst/>
          </a:prstGeom>
          <a:noFill/>
          <a:ln>
            <a:noFill/>
          </a:ln>
        </p:spPr>
        <p:txBody>
          <a:bodyPr bIns="91425" rIns="91425" lIns="91425" tIns="91425" anchor="b"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sldLayoutIdLst>
    <p:sldLayoutId id="2147483659" r:id="rId1"/>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2.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11.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11.xml" Type="http://schemas.openxmlformats.org/officeDocument/2006/relationships/slideLayout" Id="rId1"/><Relationship Target="../media/image00.jp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1.xml" Type="http://schemas.openxmlformats.org/officeDocument/2006/relationships/slideLayout" Id="rId1"/><Relationship Target="../media/image02.jp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1.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1.xml" Type="http://schemas.openxmlformats.org/officeDocument/2006/relationships/slideLayout" Id="rId1"/><Relationship Target="../media/image08.jp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9.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9.xml" Type="http://schemas.openxmlformats.org/officeDocument/2006/relationships/slideLayout" Id="rId1"/><Relationship Target="../media/image01.pn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9.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9.xml" Type="http://schemas.openxmlformats.org/officeDocument/2006/relationships/slideLayout" Id="rId1"/><Relationship Target="../media/image07.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9.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1.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9.xml" Type="http://schemas.openxmlformats.org/officeDocument/2006/relationships/slideLayout" Id="rId1"/><Relationship Target="../media/image04.pn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9.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9.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9.xml" Type="http://schemas.openxmlformats.org/officeDocument/2006/relationships/slideLayout" Id="rId1"/><Relationship Target="../media/image03.pn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9.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9.xml" Type="http://schemas.openxmlformats.org/officeDocument/2006/relationships/slideLayout" Id="rId1"/><Relationship Target="../media/image06.png" Type="http://schemas.openxmlformats.org/officeDocument/2006/relationships/image" Id="rId4"/><Relationship Target="http://atschool.eduweb.co.uk/nettsch/time/rart.html" Type="http://schemas.openxmlformats.org/officeDocument/2006/relationships/hyperlink" TargetMode="External"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6.xml" Type="http://schemas.openxmlformats.org/officeDocument/2006/relationships/slideLayout" Id="rId1"/><Relationship Target="../media/image05.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1.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1.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1.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1.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1.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1.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idx="1" type="subTitle"/>
          </p:nvPr>
        </p:nvSpPr>
        <p:spPr>
          <a:xfrm>
            <a:off y="3886200" x="1371600"/>
            <a:ext cy="1752600" cx="6400799"/>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chemeClr val="hlink"/>
              </a:buClr>
              <a:buSzPct val="25000"/>
              <a:buFont typeface="Noto Symbol"/>
              <a:buNone/>
            </a:pPr>
            <a:r>
              <a:rPr strike="noStrike" u="none" b="0" cap="none" baseline="0" sz="3200" lang="en-US" i="0">
                <a:solidFill>
                  <a:schemeClr val="lt1"/>
                </a:solidFill>
                <a:latin typeface="Tahoma"/>
                <a:ea typeface="Tahoma"/>
                <a:cs typeface="Tahoma"/>
                <a:sym typeface="Tahoma"/>
              </a:rPr>
              <a:t>History 101</a:t>
            </a:r>
          </a:p>
        </p:txBody>
      </p:sp>
      <p:sp>
        <p:nvSpPr>
          <p:cNvPr id="64" name="Shape 64"/>
          <p:cNvSpPr txBox="1"/>
          <p:nvPr>
            <p:ph type="ctrTitle"/>
          </p:nvPr>
        </p:nvSpPr>
        <p:spPr>
          <a:xfrm>
            <a:off y="1768475" x="685800"/>
            <a:ext cy="1736724" cx="7772400"/>
          </a:xfrm>
          <a:prstGeom prst="rect">
            <a:avLst/>
          </a:prstGeom>
          <a:noFill/>
          <a:ln>
            <a:noFill/>
          </a:ln>
        </p:spPr>
        <p:txBody>
          <a:bodyPr bIns="45700" rIns="91425" lIns="91425" tIns="45700" anchor="b" anchorCtr="1">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5400" lang="en-US" i="0">
                <a:solidFill>
                  <a:schemeClr val="lt2"/>
                </a:solidFill>
                <a:latin typeface="Tahoma"/>
                <a:ea typeface="Tahoma"/>
                <a:cs typeface="Tahoma"/>
                <a:sym typeface="Tahoma"/>
              </a:rPr>
              <a:t>Ancient Rome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y="0" x="0"/>
          <a:ext cy="0" cx="0"/>
          <a:chOff y="0" x="0"/>
          <a:chExt cy="0" cx="0"/>
        </a:xfrm>
      </p:grpSpPr>
      <p:sp>
        <p:nvSpPr>
          <p:cNvPr id="116" name="Shape 116"/>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Early Rome</a:t>
            </a:r>
          </a:p>
        </p:txBody>
      </p:sp>
      <p:sp>
        <p:nvSpPr>
          <p:cNvPr id="117" name="Shape 117"/>
          <p:cNvSpPr txBox="1"/>
          <p:nvPr>
            <p:ph idx="1" type="body"/>
          </p:nvPr>
        </p:nvSpPr>
        <p:spPr>
          <a:xfrm>
            <a:off y="1600200" x="457200"/>
            <a:ext cy="5105399" cx="82296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Consuls</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Commanded the Army</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Served one-year terms</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Had veto power over other Consuls</a:t>
            </a:r>
          </a:p>
          <a:p>
            <a:pPr algn="l" rtl="0" lvl="0" marR="0" indent="-342900" marL="342900">
              <a:lnSpc>
                <a:spcPct val="100000"/>
              </a:lnSpc>
              <a:spcBef>
                <a:spcPts val="64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Praetors</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Helped the Consuls</a:t>
            </a:r>
          </a:p>
          <a:p>
            <a:pPr algn="l" rtl="0" lvl="2" marR="0" indent="-228600" marL="1143000">
              <a:lnSpc>
                <a:spcPct val="100000"/>
              </a:lnSpc>
              <a:spcBef>
                <a:spcPts val="480"/>
              </a:spcBef>
              <a:spcAft>
                <a:spcPts val="0"/>
              </a:spcAft>
              <a:buClr>
                <a:schemeClr val="hlink"/>
              </a:buClr>
              <a:buSzPct val="100000"/>
              <a:buFont typeface="Noto Symbol"/>
              <a:buChar char="▪"/>
            </a:pPr>
            <a:r>
              <a:rPr strike="noStrike" u="none" b="0" cap="none" baseline="0" sz="2400" lang="en-US" i="0">
                <a:solidFill>
                  <a:schemeClr val="lt1"/>
                </a:solidFill>
                <a:latin typeface="Tahoma"/>
                <a:ea typeface="Tahoma"/>
                <a:cs typeface="Tahoma"/>
                <a:sym typeface="Tahoma"/>
              </a:rPr>
              <a:t>During war they commanded the government</a:t>
            </a:r>
          </a:p>
          <a:p>
            <a:pPr algn="l" rtl="0" lvl="2" marR="0" indent="-228600" marL="1143000">
              <a:lnSpc>
                <a:spcPct val="100000"/>
              </a:lnSpc>
              <a:spcBef>
                <a:spcPts val="480"/>
              </a:spcBef>
              <a:spcAft>
                <a:spcPts val="0"/>
              </a:spcAft>
              <a:buClr>
                <a:schemeClr val="hlink"/>
              </a:buClr>
              <a:buSzPct val="100000"/>
              <a:buFont typeface="Noto Symbol"/>
              <a:buChar char="▪"/>
            </a:pPr>
            <a:r>
              <a:rPr strike="noStrike" u="none" b="0" cap="none" baseline="0" sz="2400" lang="en-US" i="0">
                <a:solidFill>
                  <a:schemeClr val="lt1"/>
                </a:solidFill>
                <a:latin typeface="Tahoma"/>
                <a:ea typeface="Tahoma"/>
                <a:cs typeface="Tahoma"/>
                <a:sym typeface="Tahoma"/>
              </a:rPr>
              <a:t>During peace they oversaw the Legal System</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y="0" x="0"/>
          <a:ext cy="0" cx="0"/>
          <a:chOff y="0" x="0"/>
          <a:chExt cy="0" cx="0"/>
        </a:xfrm>
      </p:grpSpPr>
      <p:sp>
        <p:nvSpPr>
          <p:cNvPr id="122" name="Shape 122"/>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Early Rome</a:t>
            </a:r>
          </a:p>
        </p:txBody>
      </p:sp>
      <p:sp>
        <p:nvSpPr>
          <p:cNvPr id="123" name="Shape 123"/>
          <p:cNvSpPr txBox="1"/>
          <p:nvPr>
            <p:ph idx="1" type="body"/>
          </p:nvPr>
        </p:nvSpPr>
        <p:spPr>
          <a:xfrm>
            <a:off y="1600200" x="457200"/>
            <a:ext cy="4953000" cx="82296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Censors</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Registered citizens according to wealth</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Appointed candidates to the Senate</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Oversaw moral conduct of the citizens</a:t>
            </a:r>
          </a:p>
          <a:p>
            <a:pPr algn="l" rtl="0" lvl="0" marR="0" indent="-342900" marL="342900">
              <a:lnSpc>
                <a:spcPct val="100000"/>
              </a:lnSpc>
              <a:spcBef>
                <a:spcPts val="64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Assemblies</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Citizens that voted on laws &amp; elected officails</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Vote on war and peace</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Served in Court</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Elected 10 officials named tribunes</a:t>
            </a:r>
          </a:p>
        </p:txBody>
      </p:sp>
      <p:pic>
        <p:nvPicPr>
          <p:cNvPr id="124" name="Shape 124"/>
          <p:cNvPicPr preferRelativeResize="0"/>
          <p:nvPr/>
        </p:nvPicPr>
        <p:blipFill rotWithShape="1">
          <a:blip r:embed="rId3">
            <a:alphaModFix/>
          </a:blip>
          <a:srcRect t="0" b="0" r="0" l="0"/>
          <a:stretch/>
        </p:blipFill>
        <p:spPr>
          <a:xfrm>
            <a:off y="0" x="6705600"/>
            <a:ext cy="2166936" cx="2438399"/>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y="0" x="0"/>
          <a:ext cy="0" cx="0"/>
          <a:chOff y="0" x="0"/>
          <a:chExt cy="0" cx="0"/>
        </a:xfrm>
      </p:grpSpPr>
      <p:sp>
        <p:nvSpPr>
          <p:cNvPr id="129" name="Shape 129"/>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Conflict of Orders</a:t>
            </a:r>
          </a:p>
        </p:txBody>
      </p:sp>
      <p:sp>
        <p:nvSpPr>
          <p:cNvPr id="130" name="Shape 130"/>
          <p:cNvSpPr txBox="1"/>
          <p:nvPr>
            <p:ph idx="1" type="body"/>
          </p:nvPr>
        </p:nvSpPr>
        <p:spPr>
          <a:xfrm>
            <a:off y="1600200" x="457200"/>
            <a:ext cy="5257799" cx="662940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hlink"/>
              </a:buClr>
              <a:buSzPct val="80000"/>
              <a:buFont typeface="Noto Symbol"/>
              <a:buChar char="■"/>
            </a:pPr>
            <a:r>
              <a:rPr strike="noStrike" u="none" b="0" cap="none" baseline="0" sz="2800" lang="en-US" i="0">
                <a:solidFill>
                  <a:schemeClr val="lt1"/>
                </a:solidFill>
                <a:latin typeface="Tahoma"/>
                <a:ea typeface="Tahoma"/>
                <a:cs typeface="Tahoma"/>
                <a:sym typeface="Tahoma"/>
              </a:rPr>
              <a:t>Over time common people tried to win more rights</a:t>
            </a:r>
          </a:p>
          <a:p>
            <a:pPr algn="l" rtl="0" lvl="0" marR="0" indent="-342900" marL="342900">
              <a:lnSpc>
                <a:spcPct val="90000"/>
              </a:lnSpc>
              <a:spcBef>
                <a:spcPts val="560"/>
              </a:spcBef>
              <a:spcAft>
                <a:spcPts val="0"/>
              </a:spcAft>
              <a:buClr>
                <a:schemeClr val="hlink"/>
              </a:buClr>
              <a:buSzPct val="80000"/>
              <a:buFont typeface="Noto Symbol"/>
              <a:buChar char="■"/>
            </a:pPr>
            <a:r>
              <a:rPr strike="noStrike" u="none" b="0" cap="none" baseline="0" sz="2800" lang="en-US" i="0">
                <a:solidFill>
                  <a:schemeClr val="lt1"/>
                </a:solidFill>
                <a:latin typeface="Tahoma"/>
                <a:ea typeface="Tahoma"/>
                <a:cs typeface="Tahoma"/>
                <a:sym typeface="Tahoma"/>
              </a:rPr>
              <a:t>Early Republic was divided into 2 classes</a:t>
            </a:r>
          </a:p>
          <a:p>
            <a:pPr algn="l" rtl="0" lvl="1" marR="0" indent="-285750" marL="742950">
              <a:lnSpc>
                <a:spcPct val="90000"/>
              </a:lnSpc>
              <a:spcBef>
                <a:spcPts val="480"/>
              </a:spcBef>
              <a:spcAft>
                <a:spcPts val="0"/>
              </a:spcAft>
              <a:buClr>
                <a:schemeClr val="lt1"/>
              </a:buClr>
              <a:buSzPct val="100000"/>
              <a:buFont typeface="Tahoma"/>
              <a:buChar char="–"/>
            </a:pPr>
            <a:r>
              <a:rPr strike="noStrike" u="none" b="0" cap="none" baseline="0" sz="2400" lang="en-US" i="0">
                <a:solidFill>
                  <a:schemeClr val="lt1"/>
                </a:solidFill>
                <a:latin typeface="Tahoma"/>
                <a:ea typeface="Tahoma"/>
                <a:cs typeface="Tahoma"/>
                <a:sym typeface="Tahoma"/>
              </a:rPr>
              <a:t>Patricians</a:t>
            </a:r>
          </a:p>
          <a:p>
            <a:pPr algn="l" rtl="0" lvl="2" marR="0" indent="-228600" marL="1143000">
              <a:lnSpc>
                <a:spcPct val="90000"/>
              </a:lnSpc>
              <a:spcBef>
                <a:spcPts val="400"/>
              </a:spcBef>
              <a:spcAft>
                <a:spcPts val="0"/>
              </a:spcAft>
              <a:buClr>
                <a:schemeClr val="hlink"/>
              </a:buClr>
              <a:buSzPct val="100000"/>
              <a:buFont typeface="Noto Symbol"/>
              <a:buChar char="▪"/>
            </a:pPr>
            <a:r>
              <a:rPr strike="noStrike" u="none" b="0" cap="none" baseline="0" sz="2000" lang="en-US" i="0">
                <a:solidFill>
                  <a:schemeClr val="lt1"/>
                </a:solidFill>
                <a:latin typeface="Tahoma"/>
                <a:ea typeface="Tahoma"/>
                <a:cs typeface="Tahoma"/>
                <a:sym typeface="Tahoma"/>
              </a:rPr>
              <a:t>Powerful landowners who controlled government</a:t>
            </a:r>
          </a:p>
          <a:p>
            <a:pPr algn="l" rtl="0" lvl="2" marR="0" indent="-228600" marL="1143000">
              <a:lnSpc>
                <a:spcPct val="90000"/>
              </a:lnSpc>
              <a:spcBef>
                <a:spcPts val="400"/>
              </a:spcBef>
              <a:spcAft>
                <a:spcPts val="0"/>
              </a:spcAft>
              <a:buClr>
                <a:schemeClr val="hlink"/>
              </a:buClr>
              <a:buSzPct val="100000"/>
              <a:buFont typeface="Noto Symbol"/>
              <a:buChar char="▪"/>
            </a:pPr>
            <a:r>
              <a:rPr strike="noStrike" u="none" b="0" cap="none" baseline="0" sz="2000" lang="en-US" i="0">
                <a:solidFill>
                  <a:schemeClr val="lt1"/>
                </a:solidFill>
                <a:latin typeface="Tahoma"/>
                <a:ea typeface="Tahoma"/>
                <a:cs typeface="Tahoma"/>
                <a:sym typeface="Tahoma"/>
              </a:rPr>
              <a:t>They were nobles and they inherited their power</a:t>
            </a:r>
          </a:p>
          <a:p>
            <a:pPr algn="l" rtl="0" lvl="1" marR="0" indent="-285750" marL="742950">
              <a:lnSpc>
                <a:spcPct val="90000"/>
              </a:lnSpc>
              <a:spcBef>
                <a:spcPts val="480"/>
              </a:spcBef>
              <a:spcAft>
                <a:spcPts val="0"/>
              </a:spcAft>
              <a:buClr>
                <a:schemeClr val="lt1"/>
              </a:buClr>
              <a:buSzPct val="100000"/>
              <a:buFont typeface="Tahoma"/>
              <a:buChar char="–"/>
            </a:pPr>
            <a:r>
              <a:rPr strike="noStrike" u="none" b="0" cap="none" baseline="0" sz="2400" lang="en-US" i="0">
                <a:solidFill>
                  <a:schemeClr val="lt1"/>
                </a:solidFill>
                <a:latin typeface="Tahoma"/>
                <a:ea typeface="Tahoma"/>
                <a:cs typeface="Tahoma"/>
                <a:sym typeface="Tahoma"/>
              </a:rPr>
              <a:t>Plebeians</a:t>
            </a:r>
          </a:p>
          <a:p>
            <a:pPr algn="l" rtl="0" lvl="2" marR="0" indent="-228600" marL="1143000">
              <a:lnSpc>
                <a:spcPct val="90000"/>
              </a:lnSpc>
              <a:spcBef>
                <a:spcPts val="400"/>
              </a:spcBef>
              <a:spcAft>
                <a:spcPts val="0"/>
              </a:spcAft>
              <a:buClr>
                <a:schemeClr val="hlink"/>
              </a:buClr>
              <a:buSzPct val="100000"/>
              <a:buFont typeface="Noto Symbol"/>
              <a:buChar char="▪"/>
            </a:pPr>
            <a:r>
              <a:rPr strike="noStrike" u="none" b="0" cap="none" baseline="0" sz="2000" lang="en-US" i="0">
                <a:solidFill>
                  <a:schemeClr val="lt1"/>
                </a:solidFill>
                <a:latin typeface="Tahoma"/>
                <a:ea typeface="Tahoma"/>
                <a:cs typeface="Tahoma"/>
                <a:sym typeface="Tahoma"/>
              </a:rPr>
              <a:t>Most of the population</a:t>
            </a:r>
          </a:p>
          <a:p>
            <a:pPr algn="l" rtl="0" lvl="2" marR="0" indent="-228600" marL="1143000">
              <a:lnSpc>
                <a:spcPct val="90000"/>
              </a:lnSpc>
              <a:spcBef>
                <a:spcPts val="400"/>
              </a:spcBef>
              <a:spcAft>
                <a:spcPts val="0"/>
              </a:spcAft>
              <a:buClr>
                <a:schemeClr val="hlink"/>
              </a:buClr>
              <a:buSzPct val="100000"/>
              <a:buFont typeface="Noto Symbol"/>
              <a:buChar char="▪"/>
            </a:pPr>
            <a:r>
              <a:rPr strike="noStrike" u="none" b="0" cap="none" baseline="0" sz="2000" lang="en-US" i="0">
                <a:solidFill>
                  <a:schemeClr val="lt1"/>
                </a:solidFill>
                <a:latin typeface="Tahoma"/>
                <a:ea typeface="Tahoma"/>
                <a:cs typeface="Tahoma"/>
                <a:sym typeface="Tahoma"/>
              </a:rPr>
              <a:t>Mainly farmers and workers</a:t>
            </a:r>
          </a:p>
          <a:p>
            <a:pPr algn="l" rtl="0" lvl="2" marR="0" indent="-228600" marL="1143000">
              <a:lnSpc>
                <a:spcPct val="90000"/>
              </a:lnSpc>
              <a:spcBef>
                <a:spcPts val="400"/>
              </a:spcBef>
              <a:spcAft>
                <a:spcPts val="0"/>
              </a:spcAft>
              <a:buClr>
                <a:schemeClr val="hlink"/>
              </a:buClr>
              <a:buSzPct val="100000"/>
              <a:buFont typeface="Noto Symbol"/>
              <a:buChar char="▪"/>
            </a:pPr>
            <a:r>
              <a:rPr strike="noStrike" u="none" b="0" cap="none" baseline="0" sz="2000" lang="en-US" i="0">
                <a:solidFill>
                  <a:schemeClr val="lt1"/>
                </a:solidFill>
                <a:latin typeface="Tahoma"/>
                <a:ea typeface="Tahoma"/>
                <a:cs typeface="Tahoma"/>
                <a:sym typeface="Tahoma"/>
              </a:rPr>
              <a:t>They had few rights</a:t>
            </a:r>
          </a:p>
          <a:p>
            <a:pPr algn="l" rtl="0" lvl="2" marR="0" indent="-228600" marL="1143000">
              <a:lnSpc>
                <a:spcPct val="90000"/>
              </a:lnSpc>
              <a:spcBef>
                <a:spcPts val="400"/>
              </a:spcBef>
              <a:spcAft>
                <a:spcPts val="0"/>
              </a:spcAft>
              <a:buClr>
                <a:schemeClr val="hlink"/>
              </a:buClr>
              <a:buSzPct val="100000"/>
              <a:buFont typeface="Noto Symbol"/>
              <a:buChar char="▪"/>
            </a:pPr>
            <a:r>
              <a:rPr strike="noStrike" u="none" b="0" cap="none" baseline="0" sz="2000" lang="en-US" i="0">
                <a:solidFill>
                  <a:schemeClr val="lt1"/>
                </a:solidFill>
                <a:latin typeface="Tahoma"/>
                <a:ea typeface="Tahoma"/>
                <a:cs typeface="Tahoma"/>
                <a:sym typeface="Tahoma"/>
              </a:rPr>
              <a:t>They could vote but could not hold office</a:t>
            </a:r>
          </a:p>
        </p:txBody>
      </p:sp>
      <p:pic>
        <p:nvPicPr>
          <p:cNvPr id="131" name="Shape 131"/>
          <p:cNvPicPr preferRelativeResize="0"/>
          <p:nvPr>
            <p:ph idx="2" type="body"/>
          </p:nvPr>
        </p:nvPicPr>
        <p:blipFill rotWithShape="1">
          <a:blip r:embed="rId3">
            <a:alphaModFix/>
          </a:blip>
          <a:srcRect t="0" b="0" r="0" l="0"/>
          <a:stretch/>
        </p:blipFill>
        <p:spPr>
          <a:xfrm>
            <a:off y="1447800" x="7239000"/>
            <a:ext cy="4495800" cx="1703387"/>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y="0" x="0"/>
          <a:ext cy="0" cx="0"/>
          <a:chOff y="0" x="0"/>
          <a:chExt cy="0" cx="0"/>
        </a:xfrm>
      </p:grpSpPr>
      <p:sp>
        <p:nvSpPr>
          <p:cNvPr id="136" name="Shape 136"/>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Plebeians</a:t>
            </a:r>
          </a:p>
        </p:txBody>
      </p:sp>
      <p:sp>
        <p:nvSpPr>
          <p:cNvPr id="137" name="Shape 137"/>
          <p:cNvSpPr txBox="1"/>
          <p:nvPr>
            <p:ph idx="1" type="body"/>
          </p:nvPr>
        </p:nvSpPr>
        <p:spPr>
          <a:xfrm>
            <a:off y="1600200" x="457200"/>
            <a:ext cy="4495800" cx="82296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They did not know Roman laws</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Laws were not written down</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Judges where the only ones that knew the law</a:t>
            </a:r>
          </a:p>
          <a:p>
            <a:pPr algn="l" rtl="0" lvl="0" marR="0" indent="-342900" marL="342900">
              <a:lnSpc>
                <a:spcPct val="100000"/>
              </a:lnSpc>
              <a:spcBef>
                <a:spcPts val="64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Over time they gained more rights</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Through strikes</a:t>
            </a:r>
          </a:p>
          <a:p>
            <a:pPr algn="l" rtl="0" lvl="2" marR="0" indent="-228600" marL="1143000">
              <a:lnSpc>
                <a:spcPct val="100000"/>
              </a:lnSpc>
              <a:spcBef>
                <a:spcPts val="480"/>
              </a:spcBef>
              <a:spcAft>
                <a:spcPts val="0"/>
              </a:spcAft>
              <a:buClr>
                <a:schemeClr val="hlink"/>
              </a:buClr>
              <a:buSzPct val="100000"/>
              <a:buFont typeface="Noto Symbol"/>
              <a:buChar char="▪"/>
            </a:pPr>
            <a:r>
              <a:rPr strike="noStrike" u="none" b="0" cap="none" baseline="0" sz="2400" lang="en-US" i="0">
                <a:solidFill>
                  <a:schemeClr val="lt1"/>
                </a:solidFill>
                <a:latin typeface="Tahoma"/>
                <a:ea typeface="Tahoma"/>
                <a:cs typeface="Tahoma"/>
                <a:sym typeface="Tahoma"/>
              </a:rPr>
              <a:t>Join the Army, hold office, elect tribunes</a:t>
            </a:r>
          </a:p>
          <a:p>
            <a:pPr algn="l" rtl="0" lvl="2" marR="0" indent="-228600" marL="1143000">
              <a:lnSpc>
                <a:spcPct val="100000"/>
              </a:lnSpc>
              <a:spcBef>
                <a:spcPts val="480"/>
              </a:spcBef>
              <a:spcAft>
                <a:spcPts val="0"/>
              </a:spcAft>
              <a:buClr>
                <a:schemeClr val="hlink"/>
              </a:buClr>
              <a:buSzPct val="100000"/>
              <a:buFont typeface="Noto Symbol"/>
              <a:buChar char="▪"/>
            </a:pPr>
            <a:r>
              <a:rPr strike="noStrike" u="none" b="0" cap="none" baseline="0" sz="2400" lang="en-US" i="0">
                <a:solidFill>
                  <a:schemeClr val="lt1"/>
                </a:solidFill>
                <a:latin typeface="Tahoma"/>
                <a:ea typeface="Tahoma"/>
                <a:cs typeface="Tahoma"/>
                <a:sym typeface="Tahoma"/>
              </a:rPr>
              <a:t>Forced the Government to write out the laws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y="0" x="0"/>
          <a:ext cy="0" cx="0"/>
          <a:chOff y="0" x="0"/>
          <a:chExt cy="0" cx="0"/>
        </a:xfrm>
      </p:grpSpPr>
      <p:sp>
        <p:nvSpPr>
          <p:cNvPr id="142" name="Shape 142"/>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Republic Grows</a:t>
            </a:r>
          </a:p>
        </p:txBody>
      </p:sp>
      <p:sp>
        <p:nvSpPr>
          <p:cNvPr id="143" name="Shape 143"/>
          <p:cNvSpPr txBox="1"/>
          <p:nvPr>
            <p:ph idx="1" type="body"/>
          </p:nvPr>
        </p:nvSpPr>
        <p:spPr>
          <a:xfrm>
            <a:off y="1143000" x="152400"/>
            <a:ext cy="5562600" cx="4038599"/>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hlink"/>
              </a:buClr>
              <a:buSzPct val="80000"/>
              <a:buFont typeface="Noto Symbol"/>
              <a:buChar char="■"/>
            </a:pPr>
            <a:r>
              <a:rPr strike="noStrike" u="none" b="0" cap="none" baseline="0" sz="2800" lang="en-US" i="0">
                <a:solidFill>
                  <a:schemeClr val="lt1"/>
                </a:solidFill>
                <a:latin typeface="Tahoma"/>
                <a:ea typeface="Tahoma"/>
                <a:cs typeface="Tahoma"/>
                <a:sym typeface="Tahoma"/>
              </a:rPr>
              <a:t>By 265 B.C.</a:t>
            </a:r>
          </a:p>
          <a:p>
            <a:pPr algn="l" rtl="0" lvl="1" marR="0" indent="-285750" marL="742950">
              <a:lnSpc>
                <a:spcPct val="90000"/>
              </a:lnSpc>
              <a:spcBef>
                <a:spcPts val="480"/>
              </a:spcBef>
              <a:spcAft>
                <a:spcPts val="0"/>
              </a:spcAft>
              <a:buClr>
                <a:schemeClr val="lt1"/>
              </a:buClr>
              <a:buSzPct val="100000"/>
              <a:buFont typeface="Tahoma"/>
              <a:buChar char="–"/>
            </a:pPr>
            <a:r>
              <a:rPr strike="noStrike" u="none" b="0" cap="none" baseline="0" sz="2400" lang="en-US" i="0">
                <a:solidFill>
                  <a:schemeClr val="lt1"/>
                </a:solidFill>
                <a:latin typeface="Tahoma"/>
                <a:ea typeface="Tahoma"/>
                <a:cs typeface="Tahoma"/>
                <a:sym typeface="Tahoma"/>
              </a:rPr>
              <a:t>Rome controlled almost all of Italy</a:t>
            </a:r>
          </a:p>
          <a:p>
            <a:pPr algn="l" rtl="0" lvl="2" marR="0" indent="-228600" marL="1143000">
              <a:lnSpc>
                <a:spcPct val="90000"/>
              </a:lnSpc>
              <a:spcBef>
                <a:spcPts val="400"/>
              </a:spcBef>
              <a:spcAft>
                <a:spcPts val="0"/>
              </a:spcAft>
              <a:buClr>
                <a:schemeClr val="hlink"/>
              </a:buClr>
              <a:buSzPct val="100000"/>
              <a:buFont typeface="Noto Symbol"/>
              <a:buChar char="▪"/>
            </a:pPr>
            <a:r>
              <a:rPr strike="noStrike" u="none" b="0" cap="none" baseline="0" sz="2000" lang="en-US" i="0">
                <a:solidFill>
                  <a:schemeClr val="lt1"/>
                </a:solidFill>
                <a:latin typeface="Tahoma"/>
                <a:ea typeface="Tahoma"/>
                <a:cs typeface="Tahoma"/>
                <a:sym typeface="Tahoma"/>
              </a:rPr>
              <a:t>Through wise politics and a strong army</a:t>
            </a:r>
          </a:p>
          <a:p>
            <a:pPr algn="l" rtl="0" lvl="0" marR="0" indent="-342900" marL="342900">
              <a:lnSpc>
                <a:spcPct val="90000"/>
              </a:lnSpc>
              <a:spcBef>
                <a:spcPts val="560"/>
              </a:spcBef>
              <a:spcAft>
                <a:spcPts val="0"/>
              </a:spcAft>
              <a:buClr>
                <a:schemeClr val="hlink"/>
              </a:buClr>
              <a:buSzPct val="80000"/>
              <a:buFont typeface="Noto Symbol"/>
              <a:buChar char="■"/>
            </a:pPr>
            <a:r>
              <a:rPr strike="noStrike" u="none" b="0" cap="none" baseline="0" sz="2800" lang="en-US" i="0">
                <a:solidFill>
                  <a:schemeClr val="lt1"/>
                </a:solidFill>
                <a:latin typeface="Tahoma"/>
                <a:ea typeface="Tahoma"/>
                <a:cs typeface="Tahoma"/>
                <a:sym typeface="Tahoma"/>
              </a:rPr>
              <a:t>Every male citizen that owned land was required to serve in the military</a:t>
            </a:r>
          </a:p>
          <a:p>
            <a:pPr algn="l" rtl="0" lvl="0" marR="0" indent="-342900" marL="342900">
              <a:lnSpc>
                <a:spcPct val="90000"/>
              </a:lnSpc>
              <a:spcBef>
                <a:spcPts val="560"/>
              </a:spcBef>
              <a:spcAft>
                <a:spcPts val="0"/>
              </a:spcAft>
              <a:buClr>
                <a:schemeClr val="hlink"/>
              </a:buClr>
              <a:buSzPct val="80000"/>
              <a:buFont typeface="Noto Symbol"/>
              <a:buChar char="■"/>
            </a:pPr>
            <a:r>
              <a:rPr strike="noStrike" u="none" b="0" cap="none" baseline="0" sz="2800" lang="en-US" i="0">
                <a:solidFill>
                  <a:schemeClr val="lt1"/>
                </a:solidFill>
                <a:latin typeface="Tahoma"/>
                <a:ea typeface="Tahoma"/>
                <a:cs typeface="Tahoma"/>
                <a:sym typeface="Tahoma"/>
              </a:rPr>
              <a:t>Legion</a:t>
            </a:r>
          </a:p>
          <a:p>
            <a:pPr algn="l" rtl="0" lvl="1" marR="0" indent="-285750" marL="742950">
              <a:lnSpc>
                <a:spcPct val="90000"/>
              </a:lnSpc>
              <a:spcBef>
                <a:spcPts val="480"/>
              </a:spcBef>
              <a:spcAft>
                <a:spcPts val="0"/>
              </a:spcAft>
              <a:buClr>
                <a:schemeClr val="lt1"/>
              </a:buClr>
              <a:buSzPct val="100000"/>
              <a:buFont typeface="Tahoma"/>
              <a:buChar char="–"/>
            </a:pPr>
            <a:r>
              <a:rPr strike="noStrike" u="none" b="0" cap="none" baseline="0" sz="2400" lang="en-US" i="0">
                <a:solidFill>
                  <a:schemeClr val="lt1"/>
                </a:solidFill>
                <a:latin typeface="Tahoma"/>
                <a:ea typeface="Tahoma"/>
                <a:cs typeface="Tahoma"/>
                <a:sym typeface="Tahoma"/>
              </a:rPr>
              <a:t>6,000 citizens called Legionnaires</a:t>
            </a:r>
          </a:p>
          <a:p>
            <a:pPr algn="l" rtl="0" lvl="0" marR="0" indent="-342900" marL="342900">
              <a:lnSpc>
                <a:spcPct val="90000"/>
              </a:lnSpc>
              <a:spcBef>
                <a:spcPts val="560"/>
              </a:spcBef>
              <a:spcAft>
                <a:spcPts val="0"/>
              </a:spcAft>
              <a:buClr>
                <a:schemeClr val="hlink"/>
              </a:buClr>
              <a:buSzPct val="80000"/>
              <a:buFont typeface="Noto Symbol"/>
              <a:buChar char="■"/>
            </a:pPr>
            <a:r>
              <a:rPr strike="noStrike" u="none" b="0" cap="none" baseline="0" sz="2800" lang="en-US" i="0">
                <a:solidFill>
                  <a:schemeClr val="lt1"/>
                </a:solidFill>
                <a:latin typeface="Tahoma"/>
                <a:ea typeface="Tahoma"/>
                <a:cs typeface="Tahoma"/>
                <a:sym typeface="Tahoma"/>
              </a:rPr>
              <a:t>Auxilia</a:t>
            </a:r>
          </a:p>
          <a:p>
            <a:pPr algn="l" rtl="0" lvl="1" marR="0" indent="-285750" marL="742950">
              <a:lnSpc>
                <a:spcPct val="90000"/>
              </a:lnSpc>
              <a:spcBef>
                <a:spcPts val="480"/>
              </a:spcBef>
              <a:spcAft>
                <a:spcPts val="0"/>
              </a:spcAft>
              <a:buClr>
                <a:schemeClr val="lt1"/>
              </a:buClr>
              <a:buSzPct val="100000"/>
              <a:buFont typeface="Tahoma"/>
              <a:buChar char="–"/>
            </a:pPr>
            <a:r>
              <a:rPr strike="noStrike" u="none" b="0" cap="none" baseline="0" sz="2400" lang="en-US" i="0">
                <a:solidFill>
                  <a:schemeClr val="lt1"/>
                </a:solidFill>
                <a:latin typeface="Tahoma"/>
                <a:ea typeface="Tahoma"/>
                <a:cs typeface="Tahoma"/>
                <a:sym typeface="Tahoma"/>
              </a:rPr>
              <a:t>Noncitizens</a:t>
            </a:r>
          </a:p>
        </p:txBody>
      </p:sp>
      <p:pic>
        <p:nvPicPr>
          <p:cNvPr id="144" name="Shape 144"/>
          <p:cNvPicPr preferRelativeResize="0"/>
          <p:nvPr>
            <p:ph idx="2" type="body"/>
          </p:nvPr>
        </p:nvPicPr>
        <p:blipFill rotWithShape="1">
          <a:blip r:embed="rId3">
            <a:alphaModFix/>
          </a:blip>
          <a:srcRect t="0" b="0" r="0" l="0"/>
          <a:stretch/>
        </p:blipFill>
        <p:spPr>
          <a:xfrm>
            <a:off y="1295400" x="4252912"/>
            <a:ext cy="3336925" cx="4891087"/>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y="0" x="0"/>
          <a:ext cy="0" cx="0"/>
          <a:chOff y="0" x="0"/>
          <a:chExt cy="0" cx="0"/>
        </a:xfrm>
      </p:grpSpPr>
      <p:sp>
        <p:nvSpPr>
          <p:cNvPr id="149" name="Shape 149"/>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Army/Politics</a:t>
            </a:r>
          </a:p>
        </p:txBody>
      </p:sp>
      <p:sp>
        <p:nvSpPr>
          <p:cNvPr id="150" name="Shape 150"/>
          <p:cNvSpPr txBox="1"/>
          <p:nvPr>
            <p:ph idx="1" type="body"/>
          </p:nvPr>
        </p:nvSpPr>
        <p:spPr>
          <a:xfrm>
            <a:off y="1600200" x="457200"/>
            <a:ext cy="4495800" cx="4038599"/>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hlink"/>
              </a:buClr>
              <a:buSzPct val="80000"/>
              <a:buFont typeface="Noto Symbol"/>
              <a:buChar char="■"/>
            </a:pPr>
            <a:r>
              <a:rPr strike="noStrike" u="none" b="0" cap="none" baseline="0" sz="2400" lang="en-US" i="0">
                <a:solidFill>
                  <a:schemeClr val="lt1"/>
                </a:solidFill>
                <a:latin typeface="Tahoma"/>
                <a:ea typeface="Tahoma"/>
                <a:cs typeface="Tahoma"/>
                <a:sym typeface="Tahoma"/>
              </a:rPr>
              <a:t>Well trained</a:t>
            </a:r>
          </a:p>
          <a:p>
            <a:pPr algn="l" rtl="0" lvl="0" marR="0" indent="-342900" marL="342900">
              <a:lnSpc>
                <a:spcPct val="90000"/>
              </a:lnSpc>
              <a:spcBef>
                <a:spcPts val="480"/>
              </a:spcBef>
              <a:spcAft>
                <a:spcPts val="0"/>
              </a:spcAft>
              <a:buClr>
                <a:schemeClr val="hlink"/>
              </a:buClr>
              <a:buSzPct val="80000"/>
              <a:buFont typeface="Noto Symbol"/>
              <a:buChar char="■"/>
            </a:pPr>
            <a:r>
              <a:rPr strike="noStrike" u="none" b="0" cap="none" baseline="0" sz="2400" lang="en-US" i="0">
                <a:solidFill>
                  <a:schemeClr val="lt1"/>
                </a:solidFill>
                <a:latin typeface="Tahoma"/>
                <a:ea typeface="Tahoma"/>
                <a:cs typeface="Tahoma"/>
                <a:sym typeface="Tahoma"/>
              </a:rPr>
              <a:t>Morale was usually high</a:t>
            </a:r>
          </a:p>
          <a:p>
            <a:pPr algn="l" rtl="0" lvl="0" marR="0" indent="-342900" marL="342900">
              <a:lnSpc>
                <a:spcPct val="90000"/>
              </a:lnSpc>
              <a:spcBef>
                <a:spcPts val="480"/>
              </a:spcBef>
              <a:spcAft>
                <a:spcPts val="0"/>
              </a:spcAft>
              <a:buClr>
                <a:schemeClr val="hlink"/>
              </a:buClr>
              <a:buSzPct val="80000"/>
              <a:buFont typeface="Noto Symbol"/>
              <a:buChar char="■"/>
            </a:pPr>
            <a:r>
              <a:rPr strike="noStrike" u="none" b="0" cap="none" baseline="0" sz="2400" lang="en-US" i="0">
                <a:solidFill>
                  <a:schemeClr val="lt1"/>
                </a:solidFill>
                <a:latin typeface="Tahoma"/>
                <a:ea typeface="Tahoma"/>
                <a:cs typeface="Tahoma"/>
                <a:sym typeface="Tahoma"/>
              </a:rPr>
              <a:t>Conquered People</a:t>
            </a:r>
          </a:p>
          <a:p>
            <a:pPr algn="l" rtl="0" lvl="1" marR="0" indent="-285750" marL="742950">
              <a:lnSpc>
                <a:spcPct val="90000"/>
              </a:lnSpc>
              <a:spcBef>
                <a:spcPts val="400"/>
              </a:spcBef>
              <a:spcAft>
                <a:spcPts val="0"/>
              </a:spcAft>
              <a:buClr>
                <a:schemeClr val="lt1"/>
              </a:buClr>
              <a:buSzPct val="100000"/>
              <a:buFont typeface="Tahoma"/>
              <a:buChar char="–"/>
            </a:pPr>
            <a:r>
              <a:rPr strike="noStrike" u="none" b="0" cap="none" baseline="0" sz="2000" lang="en-US" i="0">
                <a:solidFill>
                  <a:schemeClr val="lt1"/>
                </a:solidFill>
                <a:latin typeface="Tahoma"/>
                <a:ea typeface="Tahoma"/>
                <a:cs typeface="Tahoma"/>
                <a:sym typeface="Tahoma"/>
              </a:rPr>
              <a:t>Granted full citizenship</a:t>
            </a:r>
          </a:p>
          <a:p>
            <a:pPr algn="l" rtl="0" lvl="2" marR="0" indent="-228600" marL="1143000">
              <a:lnSpc>
                <a:spcPct val="90000"/>
              </a:lnSpc>
              <a:spcBef>
                <a:spcPts val="360"/>
              </a:spcBef>
              <a:spcAft>
                <a:spcPts val="0"/>
              </a:spcAft>
              <a:buClr>
                <a:schemeClr val="hlink"/>
              </a:buClr>
              <a:buSzPct val="100000"/>
              <a:buFont typeface="Noto Symbol"/>
              <a:buChar char="▪"/>
            </a:pPr>
            <a:r>
              <a:rPr strike="noStrike" u="none" b="0" cap="none" baseline="0" sz="1800" lang="en-US" i="0">
                <a:solidFill>
                  <a:schemeClr val="lt1"/>
                </a:solidFill>
                <a:latin typeface="Tahoma"/>
                <a:ea typeface="Tahoma"/>
                <a:cs typeface="Tahoma"/>
                <a:sym typeface="Tahoma"/>
              </a:rPr>
              <a:t>Cities close to Rome</a:t>
            </a:r>
          </a:p>
          <a:p>
            <a:pPr algn="l" rtl="0" lvl="1" marR="0" indent="-285750" marL="742950">
              <a:lnSpc>
                <a:spcPct val="90000"/>
              </a:lnSpc>
              <a:spcBef>
                <a:spcPts val="400"/>
              </a:spcBef>
              <a:spcAft>
                <a:spcPts val="0"/>
              </a:spcAft>
              <a:buClr>
                <a:schemeClr val="lt1"/>
              </a:buClr>
              <a:buSzPct val="100000"/>
              <a:buFont typeface="Tahoma"/>
              <a:buChar char="–"/>
            </a:pPr>
            <a:r>
              <a:rPr strike="noStrike" u="none" b="0" cap="none" baseline="0" sz="2000" lang="en-US" i="0">
                <a:solidFill>
                  <a:schemeClr val="lt1"/>
                </a:solidFill>
                <a:latin typeface="Tahoma"/>
                <a:ea typeface="Tahoma"/>
                <a:cs typeface="Tahoma"/>
                <a:sym typeface="Tahoma"/>
              </a:rPr>
              <a:t>Granted partial citizenship</a:t>
            </a:r>
          </a:p>
          <a:p>
            <a:pPr algn="l" rtl="0" lvl="2" marR="0" indent="-228600" marL="1143000">
              <a:lnSpc>
                <a:spcPct val="90000"/>
              </a:lnSpc>
              <a:spcBef>
                <a:spcPts val="360"/>
              </a:spcBef>
              <a:spcAft>
                <a:spcPts val="0"/>
              </a:spcAft>
              <a:buClr>
                <a:schemeClr val="hlink"/>
              </a:buClr>
              <a:buSzPct val="100000"/>
              <a:buFont typeface="Noto Symbol"/>
              <a:buChar char="▪"/>
            </a:pPr>
            <a:r>
              <a:rPr strike="noStrike" u="none" b="0" cap="none" baseline="0" sz="1800" lang="en-US" i="0">
                <a:solidFill>
                  <a:schemeClr val="lt1"/>
                </a:solidFill>
                <a:latin typeface="Tahoma"/>
                <a:ea typeface="Tahoma"/>
                <a:cs typeface="Tahoma"/>
                <a:sym typeface="Tahoma"/>
              </a:rPr>
              <a:t>Cities that were more distant</a:t>
            </a:r>
          </a:p>
          <a:p>
            <a:pPr algn="l" rtl="0" lvl="2" marR="0" indent="-228600" marL="1143000">
              <a:lnSpc>
                <a:spcPct val="90000"/>
              </a:lnSpc>
              <a:spcBef>
                <a:spcPts val="360"/>
              </a:spcBef>
              <a:spcAft>
                <a:spcPts val="0"/>
              </a:spcAft>
              <a:buClr>
                <a:schemeClr val="hlink"/>
              </a:buClr>
              <a:buSzPct val="100000"/>
              <a:buFont typeface="Noto Symbol"/>
              <a:buChar char="▪"/>
            </a:pPr>
            <a:r>
              <a:rPr strike="noStrike" u="none" b="0" cap="none" baseline="0" sz="1800" lang="en-US" i="0">
                <a:solidFill>
                  <a:schemeClr val="lt1"/>
                </a:solidFill>
                <a:latin typeface="Tahoma"/>
                <a:ea typeface="Tahoma"/>
                <a:cs typeface="Tahoma"/>
                <a:sym typeface="Tahoma"/>
              </a:rPr>
              <a:t>Could own property and marry</a:t>
            </a:r>
          </a:p>
          <a:p>
            <a:pPr algn="l" rtl="0" lvl="2" marR="0" indent="-228600" marL="1143000">
              <a:lnSpc>
                <a:spcPct val="90000"/>
              </a:lnSpc>
              <a:spcBef>
                <a:spcPts val="360"/>
              </a:spcBef>
              <a:spcAft>
                <a:spcPts val="0"/>
              </a:spcAft>
              <a:buClr>
                <a:schemeClr val="hlink"/>
              </a:buClr>
              <a:buSzPct val="100000"/>
              <a:buFont typeface="Noto Symbol"/>
              <a:buChar char="▪"/>
            </a:pPr>
            <a:r>
              <a:rPr strike="noStrike" u="none" b="0" cap="none" baseline="0" sz="1800" lang="en-US" i="0">
                <a:solidFill>
                  <a:schemeClr val="lt1"/>
                </a:solidFill>
                <a:latin typeface="Tahoma"/>
                <a:ea typeface="Tahoma"/>
                <a:cs typeface="Tahoma"/>
                <a:sym typeface="Tahoma"/>
              </a:rPr>
              <a:t>But not vote</a:t>
            </a:r>
          </a:p>
          <a:p>
            <a:pPr algn="l" rtl="0" lvl="0" marR="0" indent="-342900" marL="342900">
              <a:lnSpc>
                <a:spcPct val="90000"/>
              </a:lnSpc>
              <a:spcBef>
                <a:spcPts val="480"/>
              </a:spcBef>
              <a:spcAft>
                <a:spcPts val="0"/>
              </a:spcAft>
              <a:buClr>
                <a:schemeClr val="hlink"/>
              </a:buClr>
              <a:buSzPct val="80000"/>
              <a:buFont typeface="Noto Symbol"/>
              <a:buChar char="■"/>
            </a:pPr>
            <a:r>
              <a:rPr strike="noStrike" u="none" b="0" cap="none" baseline="0" sz="2400" lang="en-US" i="0">
                <a:solidFill>
                  <a:schemeClr val="lt1"/>
                </a:solidFill>
                <a:latin typeface="Tahoma"/>
                <a:ea typeface="Tahoma"/>
                <a:cs typeface="Tahoma"/>
                <a:sym typeface="Tahoma"/>
              </a:rPr>
              <a:t>Allies had to provide soldiers</a:t>
            </a:r>
          </a:p>
          <a:p>
            <a:pPr algn="l" rtl="0" lvl="0" marR="0" indent="0" marL="0">
              <a:spcBef>
                <a:spcPts val="0"/>
              </a:spcBef>
              <a:buNone/>
            </a:pPr>
            <a:r>
              <a:t/>
            </a:r>
            <a:endParaRPr strike="noStrike" u="none" b="0" cap="none" baseline="0" sz="2400" i="0">
              <a:solidFill>
                <a:schemeClr val="lt1"/>
              </a:solidFill>
              <a:latin typeface="Tahoma"/>
              <a:ea typeface="Tahoma"/>
              <a:cs typeface="Tahoma"/>
              <a:sym typeface="Tahoma"/>
            </a:endParaRPr>
          </a:p>
        </p:txBody>
      </p:sp>
      <p:sp>
        <p:nvSpPr>
          <p:cNvPr id="151" name="Shape 151"/>
          <p:cNvSpPr txBox="1"/>
          <p:nvPr>
            <p:ph idx="2" type="body"/>
          </p:nvPr>
        </p:nvSpPr>
        <p:spPr>
          <a:xfrm>
            <a:off y="1600200" x="4648200"/>
            <a:ext cy="4495800" cx="4038599"/>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hlink"/>
              </a:buClr>
              <a:buSzPct val="80000"/>
              <a:buFont typeface="Noto Symbol"/>
              <a:buChar char="■"/>
            </a:pPr>
            <a:r>
              <a:rPr strike="noStrike" u="none" b="0" cap="none" baseline="0" sz="2400" lang="en-US" i="0">
                <a:solidFill>
                  <a:schemeClr val="lt1"/>
                </a:solidFill>
                <a:latin typeface="Tahoma"/>
                <a:ea typeface="Tahoma"/>
                <a:cs typeface="Tahoma"/>
                <a:sym typeface="Tahoma"/>
              </a:rPr>
              <a:t>Conquered people</a:t>
            </a:r>
          </a:p>
          <a:p>
            <a:pPr algn="l" rtl="0" lvl="1" marR="0" indent="-285750" marL="742950">
              <a:lnSpc>
                <a:spcPct val="90000"/>
              </a:lnSpc>
              <a:spcBef>
                <a:spcPts val="400"/>
              </a:spcBef>
              <a:spcAft>
                <a:spcPts val="0"/>
              </a:spcAft>
              <a:buClr>
                <a:schemeClr val="lt1"/>
              </a:buClr>
              <a:buSzPct val="100000"/>
              <a:buFont typeface="Tahoma"/>
              <a:buChar char="–"/>
            </a:pPr>
            <a:r>
              <a:rPr strike="noStrike" u="none" b="0" cap="none" baseline="0" sz="2000" lang="en-US" i="0">
                <a:solidFill>
                  <a:schemeClr val="lt1"/>
                </a:solidFill>
                <a:latin typeface="Tahoma"/>
                <a:ea typeface="Tahoma"/>
                <a:cs typeface="Tahoma"/>
                <a:sym typeface="Tahoma"/>
              </a:rPr>
              <a:t>Must provide land for Roman Farms</a:t>
            </a:r>
          </a:p>
          <a:p>
            <a:pPr algn="l" rtl="0" lvl="1" marR="0" indent="-285750" marL="742950">
              <a:lnSpc>
                <a:spcPct val="90000"/>
              </a:lnSpc>
              <a:spcBef>
                <a:spcPts val="400"/>
              </a:spcBef>
              <a:spcAft>
                <a:spcPts val="0"/>
              </a:spcAft>
              <a:buClr>
                <a:schemeClr val="lt1"/>
              </a:buClr>
              <a:buSzPct val="100000"/>
              <a:buFont typeface="Tahoma"/>
              <a:buChar char="–"/>
            </a:pPr>
            <a:r>
              <a:rPr strike="noStrike" u="none" b="0" cap="none" baseline="0" sz="2000" lang="en-US" i="0">
                <a:solidFill>
                  <a:schemeClr val="lt1"/>
                </a:solidFill>
                <a:latin typeface="Tahoma"/>
                <a:ea typeface="Tahoma"/>
                <a:cs typeface="Tahoma"/>
                <a:sym typeface="Tahoma"/>
              </a:rPr>
              <a:t>Help control these people</a:t>
            </a:r>
          </a:p>
          <a:p>
            <a:pPr algn="l" rtl="0" lvl="1" marR="0" indent="-285750" marL="742950">
              <a:lnSpc>
                <a:spcPct val="90000"/>
              </a:lnSpc>
              <a:spcBef>
                <a:spcPts val="400"/>
              </a:spcBef>
              <a:spcAft>
                <a:spcPts val="0"/>
              </a:spcAft>
              <a:buClr>
                <a:schemeClr val="lt1"/>
              </a:buClr>
              <a:buSzPct val="100000"/>
              <a:buFont typeface="Tahoma"/>
              <a:buChar char="–"/>
            </a:pPr>
            <a:r>
              <a:rPr strike="noStrike" u="none" b="0" cap="none" baseline="0" sz="2000" lang="en-US" i="0">
                <a:solidFill>
                  <a:schemeClr val="lt1"/>
                </a:solidFill>
                <a:latin typeface="Tahoma"/>
                <a:ea typeface="Tahoma"/>
                <a:cs typeface="Tahoma"/>
                <a:sym typeface="Tahoma"/>
              </a:rPr>
              <a:t>Spread Latin</a:t>
            </a:r>
          </a:p>
          <a:p>
            <a:pPr algn="l" rtl="0" lvl="1" marR="0" indent="-285750" marL="742950">
              <a:lnSpc>
                <a:spcPct val="90000"/>
              </a:lnSpc>
              <a:spcBef>
                <a:spcPts val="400"/>
              </a:spcBef>
              <a:spcAft>
                <a:spcPts val="0"/>
              </a:spcAft>
              <a:buClr>
                <a:schemeClr val="lt1"/>
              </a:buClr>
              <a:buSzPct val="100000"/>
              <a:buFont typeface="Tahoma"/>
              <a:buChar char="–"/>
            </a:pPr>
            <a:r>
              <a:rPr strike="noStrike" u="none" b="0" cap="none" baseline="0" sz="2000" lang="en-US" i="0">
                <a:solidFill>
                  <a:schemeClr val="lt1"/>
                </a:solidFill>
                <a:latin typeface="Tahoma"/>
                <a:ea typeface="Tahoma"/>
                <a:cs typeface="Tahoma"/>
                <a:sym typeface="Tahoma"/>
              </a:rPr>
              <a:t>Roman Law</a:t>
            </a:r>
          </a:p>
          <a:p>
            <a:pPr algn="l" rtl="0" lvl="1" marR="0" indent="-285750" marL="742950">
              <a:lnSpc>
                <a:spcPct val="90000"/>
              </a:lnSpc>
              <a:spcBef>
                <a:spcPts val="400"/>
              </a:spcBef>
              <a:spcAft>
                <a:spcPts val="0"/>
              </a:spcAft>
              <a:buClr>
                <a:schemeClr val="lt1"/>
              </a:buClr>
              <a:buSzPct val="100000"/>
              <a:buFont typeface="Tahoma"/>
              <a:buChar char="–"/>
            </a:pPr>
            <a:r>
              <a:rPr strike="noStrike" u="none" b="0" cap="none" baseline="0" sz="2000" lang="en-US" i="0">
                <a:solidFill>
                  <a:schemeClr val="lt1"/>
                </a:solidFill>
                <a:latin typeface="Tahoma"/>
                <a:ea typeface="Tahoma"/>
                <a:cs typeface="Tahoma"/>
                <a:sym typeface="Tahoma"/>
              </a:rPr>
              <a:t>Culture</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y="0" x="0"/>
          <a:ext cy="0" cx="0"/>
          <a:chOff y="0" x="0"/>
          <a:chExt cy="0" cx="0"/>
        </a:xfrm>
      </p:grpSpPr>
      <p:sp>
        <p:nvSpPr>
          <p:cNvPr id="156" name="Shape 156"/>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Family Life</a:t>
            </a:r>
          </a:p>
        </p:txBody>
      </p:sp>
      <p:pic>
        <p:nvPicPr>
          <p:cNvPr id="157" name="Shape 157"/>
          <p:cNvPicPr preferRelativeResize="0"/>
          <p:nvPr/>
        </p:nvPicPr>
        <p:blipFill rotWithShape="1">
          <a:blip r:embed="rId3">
            <a:alphaModFix/>
          </a:blip>
          <a:srcRect t="0" b="0" r="0" l="0"/>
          <a:stretch/>
        </p:blipFill>
        <p:spPr>
          <a:xfrm>
            <a:off y="1524000" x="2819400"/>
            <a:ext cy="3786186" cx="3581399"/>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y="0" x="0"/>
          <a:ext cy="0" cx="0"/>
          <a:chOff y="0" x="0"/>
          <a:chExt cy="0" cx="0"/>
        </a:xfrm>
      </p:grpSpPr>
      <p:sp>
        <p:nvSpPr>
          <p:cNvPr id="162" name="Shape 162"/>
          <p:cNvSpPr txBox="1"/>
          <p:nvPr>
            <p:ph type="title"/>
          </p:nvPr>
        </p:nvSpPr>
        <p:spPr>
          <a:xfrm>
            <a:off y="274637" x="457200"/>
            <a:ext cy="1384299" cx="80010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1"/>
              </a:buClr>
              <a:buSzPct val="25000"/>
              <a:buFont typeface="Tahoma"/>
              <a:buNone/>
            </a:pPr>
            <a:r>
              <a:rPr strike="noStrike" u="none" b="1" cap="none" baseline="0" sz="6600" lang="en-US" i="0">
                <a:solidFill>
                  <a:schemeClr val="lt1"/>
                </a:solidFill>
                <a:latin typeface="Tahoma"/>
                <a:ea typeface="Tahoma"/>
                <a:cs typeface="Tahoma"/>
                <a:sym typeface="Tahoma"/>
              </a:rPr>
              <a:t>  </a:t>
            </a:r>
            <a:r>
              <a:rPr strike="noStrike" u="sng" b="1" cap="none" baseline="0" sz="6600" lang="en-US" i="0">
                <a:solidFill>
                  <a:schemeClr val="lt1"/>
                </a:solidFill>
                <a:latin typeface="Domine"/>
                <a:ea typeface="Domine"/>
                <a:cs typeface="Domine"/>
                <a:sym typeface="Domine"/>
              </a:rPr>
              <a:t>Family Life</a:t>
            </a:r>
            <a:r>
              <a:rPr strike="noStrike" u="none" b="1" cap="none" baseline="0" sz="6600" lang="en-US" i="0">
                <a:solidFill>
                  <a:schemeClr val="lt1"/>
                </a:solidFill>
                <a:latin typeface="Tahoma"/>
                <a:ea typeface="Tahoma"/>
                <a:cs typeface="Tahoma"/>
                <a:sym typeface="Tahoma"/>
              </a:rPr>
              <a:t> </a:t>
            </a:r>
          </a:p>
        </p:txBody>
      </p:sp>
      <p:sp>
        <p:nvSpPr>
          <p:cNvPr id="163" name="Shape 163"/>
          <p:cNvSpPr txBox="1"/>
          <p:nvPr/>
        </p:nvSpPr>
        <p:spPr>
          <a:xfrm>
            <a:off y="1582737" x="609600"/>
            <a:ext cy="5262562" cx="82296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lt1"/>
              </a:buClr>
              <a:buSzPct val="100000"/>
              <a:buFont typeface="Arial"/>
              <a:buChar char="•"/>
            </a:pPr>
            <a:r>
              <a:rPr strike="noStrike" u="none" b="0" cap="none" baseline="0" sz="2800" lang="en-US" i="0">
                <a:solidFill>
                  <a:schemeClr val="lt1"/>
                </a:solidFill>
                <a:latin typeface="Domine"/>
                <a:ea typeface="Domine"/>
                <a:cs typeface="Domine"/>
                <a:sym typeface="Domine"/>
              </a:rPr>
              <a:t>The average Roman family consisted of father, mother, children, married sons, their family, and slaves. </a:t>
            </a:r>
          </a:p>
          <a:p>
            <a:pPr algn="l" rtl="0" lvl="0" marR="0" indent="177800" marL="0">
              <a:lnSpc>
                <a:spcPct val="100000"/>
              </a:lnSpc>
              <a:spcBef>
                <a:spcPts val="0"/>
              </a:spcBef>
              <a:spcAft>
                <a:spcPts val="0"/>
              </a:spcAft>
              <a:buClr>
                <a:schemeClr val="lt1"/>
              </a:buClr>
              <a:buFont typeface="Arial"/>
              <a:buNone/>
            </a:pPr>
            <a:r>
              <a:t/>
            </a:r>
            <a:endParaRPr strike="noStrike" u="none" b="0" cap="none" baseline="0" sz="2800" i="0">
              <a:solidFill>
                <a:schemeClr val="lt1"/>
              </a:solidFill>
              <a:latin typeface="Domine"/>
              <a:ea typeface="Domine"/>
              <a:cs typeface="Domine"/>
              <a:sym typeface="Domine"/>
            </a:endParaRPr>
          </a:p>
          <a:p>
            <a:pPr algn="l" rtl="0" lvl="0" marR="0" indent="0" marL="0">
              <a:lnSpc>
                <a:spcPct val="100000"/>
              </a:lnSpc>
              <a:spcBef>
                <a:spcPts val="0"/>
              </a:spcBef>
              <a:spcAft>
                <a:spcPts val="0"/>
              </a:spcAft>
              <a:buClr>
                <a:schemeClr val="lt1"/>
              </a:buClr>
              <a:buSzPct val="100000"/>
              <a:buFont typeface="Arial"/>
              <a:buChar char="•"/>
            </a:pPr>
            <a:r>
              <a:rPr strike="noStrike" u="none" b="0" cap="none" baseline="0" sz="2800" lang="en-US" i="0">
                <a:solidFill>
                  <a:schemeClr val="lt1"/>
                </a:solidFill>
                <a:latin typeface="Domine"/>
                <a:ea typeface="Domine"/>
                <a:cs typeface="Domine"/>
                <a:sym typeface="Domine"/>
              </a:rPr>
              <a:t>The person who decided who his</a:t>
            </a:r>
            <a:r>
              <a:rPr strike="noStrike" u="none" b="0" cap="none" baseline="0" sz="2800" lang="en-US" i="0">
                <a:solidFill>
                  <a:schemeClr val="lt1"/>
                </a:solidFill>
                <a:latin typeface="Tahoma"/>
                <a:ea typeface="Tahoma"/>
                <a:cs typeface="Tahoma"/>
                <a:sym typeface="Tahoma"/>
              </a:rPr>
              <a:t> </a:t>
            </a:r>
            <a:r>
              <a:rPr strike="noStrike" u="none" b="0" cap="none" baseline="0" sz="2800" lang="en-US" i="0">
                <a:solidFill>
                  <a:schemeClr val="lt1"/>
                </a:solidFill>
                <a:latin typeface="Domine"/>
                <a:ea typeface="Domine"/>
                <a:cs typeface="Domine"/>
                <a:sym typeface="Domine"/>
              </a:rPr>
              <a:t>children marry was the head of the house, the father (PATERFAMILIAS). The family was very important to the Romans. </a:t>
            </a:r>
          </a:p>
          <a:p>
            <a:pPr algn="l" rtl="0" lvl="0" marR="0" indent="0" marL="0">
              <a:lnSpc>
                <a:spcPct val="100000"/>
              </a:lnSpc>
              <a:spcBef>
                <a:spcPts val="0"/>
              </a:spcBef>
              <a:spcAft>
                <a:spcPts val="0"/>
              </a:spcAft>
              <a:buClr>
                <a:schemeClr val="lt1"/>
              </a:buClr>
              <a:buFont typeface="Tahoma"/>
              <a:buNone/>
            </a:pPr>
            <a:r>
              <a:t/>
            </a:r>
            <a:endParaRPr strike="noStrike" u="none" b="0" cap="none" baseline="0" sz="2800" i="0">
              <a:solidFill>
                <a:schemeClr val="lt1"/>
              </a:solidFill>
              <a:latin typeface="Domine"/>
              <a:ea typeface="Domine"/>
              <a:cs typeface="Domine"/>
              <a:sym typeface="Domine"/>
            </a:endParaRPr>
          </a:p>
          <a:p>
            <a:pPr algn="l" rtl="0" lvl="0" marR="0" indent="0" marL="0">
              <a:lnSpc>
                <a:spcPct val="100000"/>
              </a:lnSpc>
              <a:spcBef>
                <a:spcPts val="0"/>
              </a:spcBef>
              <a:spcAft>
                <a:spcPts val="0"/>
              </a:spcAft>
              <a:buClr>
                <a:schemeClr val="lt1"/>
              </a:buClr>
              <a:buSzPct val="100000"/>
              <a:buFont typeface="Arial"/>
              <a:buChar char="•"/>
            </a:pPr>
            <a:r>
              <a:rPr strike="noStrike" u="none" b="0" cap="none" baseline="0" sz="2800" lang="en-US" i="0">
                <a:solidFill>
                  <a:schemeClr val="lt1"/>
                </a:solidFill>
                <a:latin typeface="Domine"/>
                <a:ea typeface="Domine"/>
                <a:cs typeface="Domine"/>
                <a:sym typeface="Domine"/>
              </a:rPr>
              <a:t>Women were under control of their husbands but controlled how the house was run and were known as (MATERFAMILIAS).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y="0" x="0"/>
          <a:ext cy="0" cx="0"/>
          <a:chOff y="0" x="0"/>
          <a:chExt cy="0" cx="0"/>
        </a:xfrm>
      </p:grpSpPr>
      <p:sp>
        <p:nvSpPr>
          <p:cNvPr id="168" name="Shape 168"/>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Roman Schools</a:t>
            </a:r>
          </a:p>
        </p:txBody>
      </p:sp>
      <p:pic>
        <p:nvPicPr>
          <p:cNvPr id="169" name="Shape 169"/>
          <p:cNvPicPr preferRelativeResize="0"/>
          <p:nvPr/>
        </p:nvPicPr>
        <p:blipFill rotWithShape="1">
          <a:blip r:embed="rId3">
            <a:alphaModFix/>
          </a:blip>
          <a:srcRect t="0" b="0" r="0" l="0"/>
          <a:stretch/>
        </p:blipFill>
        <p:spPr>
          <a:xfrm>
            <a:off y="1905000" x="2895600"/>
            <a:ext cy="3873499" cx="3600450"/>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y="0" x="0"/>
          <a:ext cy="0" cx="0"/>
          <a:chOff y="0" x="0"/>
          <a:chExt cy="0" cx="0"/>
        </a:xfrm>
      </p:grpSpPr>
      <p:sp>
        <p:nvSpPr>
          <p:cNvPr id="174" name="Shape 174"/>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Roman Schools</a:t>
            </a:r>
          </a:p>
        </p:txBody>
      </p:sp>
      <p:sp>
        <p:nvSpPr>
          <p:cNvPr id="175" name="Shape 175"/>
          <p:cNvSpPr txBox="1"/>
          <p:nvPr/>
        </p:nvSpPr>
        <p:spPr>
          <a:xfrm>
            <a:off y="1447800" x="990600"/>
            <a:ext cy="5262562" cx="73913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lt1"/>
              </a:buClr>
              <a:buSzPct val="25000"/>
              <a:buFont typeface="Tahoma"/>
              <a:buNone/>
            </a:pPr>
            <a:r>
              <a:rPr strike="noStrike" u="none" b="0" cap="none" baseline="0" sz="2800" lang="en-US" i="0">
                <a:solidFill>
                  <a:schemeClr val="lt1"/>
                </a:solidFill>
                <a:latin typeface="Tahoma"/>
                <a:ea typeface="Tahoma"/>
                <a:cs typeface="Tahoma"/>
                <a:sym typeface="Tahoma"/>
              </a:rPr>
              <a:t>Rome didn't have any public schools. Most children went to private school or studied at home.</a:t>
            </a:r>
          </a:p>
          <a:p>
            <a:pPr algn="l" rtl="0" lvl="0" marR="0" indent="177800" marL="0">
              <a:lnSpc>
                <a:spcPct val="100000"/>
              </a:lnSpc>
              <a:spcBef>
                <a:spcPts val="0"/>
              </a:spcBef>
              <a:spcAft>
                <a:spcPts val="0"/>
              </a:spcAft>
              <a:buClr>
                <a:schemeClr val="lt1"/>
              </a:buClr>
              <a:buFont typeface="Noto Symbol"/>
              <a:buNone/>
            </a:pPr>
            <a:r>
              <a:t/>
            </a:r>
            <a:endParaRPr strike="noStrike" u="none" b="0" cap="none" baseline="0" sz="2800" i="0">
              <a:solidFill>
                <a:schemeClr val="lt1"/>
              </a:solidFill>
              <a:latin typeface="Tahoma"/>
              <a:ea typeface="Tahoma"/>
              <a:cs typeface="Tahoma"/>
              <a:sym typeface="Tahoma"/>
            </a:endParaRPr>
          </a:p>
          <a:p>
            <a:pPr algn="l" rtl="0" lvl="0" marR="0" indent="0" marL="0">
              <a:lnSpc>
                <a:spcPct val="100000"/>
              </a:lnSpc>
              <a:spcBef>
                <a:spcPts val="0"/>
              </a:spcBef>
              <a:spcAft>
                <a:spcPts val="0"/>
              </a:spcAft>
              <a:buClr>
                <a:schemeClr val="lt1"/>
              </a:buClr>
              <a:buSzPct val="100000"/>
              <a:buFont typeface="Noto Symbol"/>
              <a:buChar char="▪"/>
            </a:pPr>
            <a:r>
              <a:rPr strike="noStrike" u="none" b="0" cap="none" baseline="0" sz="2800" lang="en-US" i="0">
                <a:solidFill>
                  <a:schemeClr val="lt1"/>
                </a:solidFill>
                <a:latin typeface="Tahoma"/>
                <a:ea typeface="Tahoma"/>
                <a:cs typeface="Tahoma"/>
                <a:sym typeface="Tahoma"/>
              </a:rPr>
              <a:t>Their subjects  were reading, writing, and arithmetic. </a:t>
            </a:r>
          </a:p>
          <a:p>
            <a:pPr algn="l" rtl="0" lvl="0" marR="0" indent="0" marL="0">
              <a:lnSpc>
                <a:spcPct val="100000"/>
              </a:lnSpc>
              <a:spcBef>
                <a:spcPts val="0"/>
              </a:spcBef>
              <a:spcAft>
                <a:spcPts val="0"/>
              </a:spcAft>
              <a:buClr>
                <a:schemeClr val="lt1"/>
              </a:buClr>
              <a:buFont typeface="Tahoma"/>
              <a:buNone/>
            </a:pPr>
            <a:r>
              <a:t/>
            </a:r>
            <a:endParaRPr strike="noStrike" u="none" b="0" cap="none" baseline="0" sz="2800" i="0">
              <a:solidFill>
                <a:schemeClr val="lt1"/>
              </a:solidFill>
              <a:latin typeface="Tahoma"/>
              <a:ea typeface="Tahoma"/>
              <a:cs typeface="Tahoma"/>
              <a:sym typeface="Tahoma"/>
            </a:endParaRPr>
          </a:p>
          <a:p>
            <a:pPr algn="l" rtl="0" lvl="0" marR="0" indent="0" marL="0">
              <a:lnSpc>
                <a:spcPct val="100000"/>
              </a:lnSpc>
              <a:spcBef>
                <a:spcPts val="0"/>
              </a:spcBef>
              <a:spcAft>
                <a:spcPts val="0"/>
              </a:spcAft>
              <a:buClr>
                <a:schemeClr val="lt1"/>
              </a:buClr>
              <a:buSzPct val="100000"/>
              <a:buFont typeface="Noto Symbol"/>
              <a:buChar char="▪"/>
            </a:pPr>
            <a:r>
              <a:rPr strike="noStrike" u="none" b="0" cap="none" baseline="0" sz="2800" lang="en-US" i="0">
                <a:solidFill>
                  <a:schemeClr val="lt1"/>
                </a:solidFill>
                <a:latin typeface="Tahoma"/>
                <a:ea typeface="Tahoma"/>
                <a:cs typeface="Tahoma"/>
                <a:sym typeface="Tahoma"/>
              </a:rPr>
              <a:t>In many homes,  the slaves taught the children. </a:t>
            </a:r>
          </a:p>
          <a:p>
            <a:pPr algn="l" rtl="0" lvl="0" marR="0" indent="0" marL="0">
              <a:lnSpc>
                <a:spcPct val="100000"/>
              </a:lnSpc>
              <a:spcBef>
                <a:spcPts val="0"/>
              </a:spcBef>
              <a:spcAft>
                <a:spcPts val="0"/>
              </a:spcAft>
              <a:buClr>
                <a:schemeClr val="lt1"/>
              </a:buClr>
              <a:buFont typeface="Tahoma"/>
              <a:buNone/>
            </a:pPr>
            <a:r>
              <a:t/>
            </a:r>
            <a:endParaRPr strike="noStrike" u="none" b="0" cap="none" baseline="0" sz="2800" i="0">
              <a:solidFill>
                <a:schemeClr val="lt1"/>
              </a:solidFill>
              <a:latin typeface="Tahoma"/>
              <a:ea typeface="Tahoma"/>
              <a:cs typeface="Tahoma"/>
              <a:sym typeface="Tahoma"/>
            </a:endParaRPr>
          </a:p>
          <a:p>
            <a:pPr algn="l" rtl="0" lvl="0" marR="0" indent="0" marL="0">
              <a:lnSpc>
                <a:spcPct val="100000"/>
              </a:lnSpc>
              <a:spcBef>
                <a:spcPts val="0"/>
              </a:spcBef>
              <a:spcAft>
                <a:spcPts val="0"/>
              </a:spcAft>
              <a:buClr>
                <a:schemeClr val="lt1"/>
              </a:buClr>
              <a:buSzPct val="100000"/>
              <a:buFont typeface="Noto Symbol"/>
              <a:buChar char="▪"/>
            </a:pPr>
            <a:r>
              <a:rPr strike="noStrike" u="none" b="0" cap="none" baseline="0" sz="2800" lang="en-US" i="0">
                <a:solidFill>
                  <a:schemeClr val="lt1"/>
                </a:solidFill>
                <a:latin typeface="Tahoma"/>
                <a:ea typeface="Tahoma"/>
                <a:cs typeface="Tahoma"/>
                <a:sym typeface="Tahoma"/>
              </a:rPr>
              <a:t>Before the age of  fourteen, they studied Latin and Greek.</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y="0" x="0"/>
          <a:ext cy="0" cx="0"/>
          <a:chOff y="0" x="0"/>
          <a:chExt cy="0" cx="0"/>
        </a:xfrm>
      </p:grpSpPr>
      <p:sp>
        <p:nvSpPr>
          <p:cNvPr id="69" name="Shape 69"/>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Geography</a:t>
            </a:r>
          </a:p>
        </p:txBody>
      </p:sp>
      <p:sp>
        <p:nvSpPr>
          <p:cNvPr id="70" name="Shape 70"/>
          <p:cNvSpPr txBox="1"/>
          <p:nvPr>
            <p:ph idx="1" type="body"/>
          </p:nvPr>
        </p:nvSpPr>
        <p:spPr>
          <a:xfrm>
            <a:off y="1600200" x="457200"/>
            <a:ext cy="4495800" cx="82296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Italy</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Shaped like a giant boot</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The Alps shelter Italy to the North</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The toe and heel slice into the Mediterranean Sea</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The Adriatic Sea lies to the East</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Apennine Mts. run down the center of the peninsula</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y="0" x="0"/>
          <a:ext cy="0" cx="0"/>
          <a:chOff y="0" x="0"/>
          <a:chExt cy="0" cx="0"/>
        </a:xfrm>
      </p:grpSpPr>
      <p:sp>
        <p:nvSpPr>
          <p:cNvPr id="180" name="Shape 180"/>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Roman Schools</a:t>
            </a:r>
          </a:p>
        </p:txBody>
      </p:sp>
      <p:sp>
        <p:nvSpPr>
          <p:cNvPr id="181" name="Shape 181"/>
          <p:cNvSpPr txBox="1"/>
          <p:nvPr/>
        </p:nvSpPr>
        <p:spPr>
          <a:xfrm>
            <a:off y="1524000" x="609600"/>
            <a:ext cy="1108074" cx="78485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lt1"/>
              </a:buClr>
              <a:buFont typeface="Tahoma"/>
              <a:buNone/>
            </a:pPr>
            <a:r>
              <a:t/>
            </a:r>
            <a:endParaRPr strike="noStrike" u="none" b="0" cap="none" baseline="0" sz="1800" i="0">
              <a:solidFill>
                <a:schemeClr val="lt1"/>
              </a:solidFill>
              <a:latin typeface="Tahoma"/>
              <a:ea typeface="Tahoma"/>
              <a:cs typeface="Tahoma"/>
              <a:sym typeface="Tahoma"/>
            </a:endParaRPr>
          </a:p>
          <a:p>
            <a:pPr algn="l" rtl="0" lvl="0" marR="0" indent="0" marL="0">
              <a:lnSpc>
                <a:spcPct val="100000"/>
              </a:lnSpc>
              <a:spcBef>
                <a:spcPts val="0"/>
              </a:spcBef>
              <a:spcAft>
                <a:spcPts val="0"/>
              </a:spcAft>
              <a:buClr>
                <a:schemeClr val="lt1"/>
              </a:buClr>
              <a:buFont typeface="Tahoma"/>
              <a:buNone/>
            </a:pPr>
            <a:r>
              <a:t/>
            </a:r>
            <a:endParaRPr strike="noStrike" u="none" b="0" cap="none" baseline="0" sz="2400" i="0">
              <a:solidFill>
                <a:schemeClr val="lt1"/>
              </a:solidFill>
              <a:latin typeface="Tahoma"/>
              <a:ea typeface="Tahoma"/>
              <a:cs typeface="Tahoma"/>
              <a:sym typeface="Tahoma"/>
            </a:endParaRPr>
          </a:p>
          <a:p>
            <a:pPr algn="l" rtl="0" lvl="0" marR="0" indent="0" marL="0">
              <a:lnSpc>
                <a:spcPct val="100000"/>
              </a:lnSpc>
              <a:spcBef>
                <a:spcPts val="0"/>
              </a:spcBef>
              <a:spcAft>
                <a:spcPts val="0"/>
              </a:spcAft>
              <a:buNone/>
            </a:pPr>
            <a:r>
              <a:t/>
            </a:r>
            <a:endParaRPr strike="noStrike" u="none" b="0" cap="none" baseline="0" sz="2400" i="0">
              <a:solidFill>
                <a:schemeClr val="lt1"/>
              </a:solidFill>
              <a:latin typeface="Tahoma"/>
              <a:ea typeface="Tahoma"/>
              <a:cs typeface="Tahoma"/>
              <a:sym typeface="Tahoma"/>
            </a:endParaRPr>
          </a:p>
        </p:txBody>
      </p:sp>
      <p:sp>
        <p:nvSpPr>
          <p:cNvPr id="182" name="Shape 182"/>
          <p:cNvSpPr txBox="1"/>
          <p:nvPr/>
        </p:nvSpPr>
        <p:spPr>
          <a:xfrm>
            <a:off y="1447800" x="533400"/>
            <a:ext cy="4400550" cx="83819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lt1"/>
              </a:buClr>
              <a:buSzPct val="100000"/>
              <a:buFont typeface="Arial"/>
              <a:buChar char="•"/>
            </a:pPr>
            <a:r>
              <a:rPr strike="noStrike" u="none" b="0" cap="none" baseline="0" sz="3200" lang="en-US" i="0">
                <a:solidFill>
                  <a:schemeClr val="lt1"/>
                </a:solidFill>
                <a:latin typeface="Domine"/>
                <a:ea typeface="Domine"/>
                <a:cs typeface="Domine"/>
                <a:sym typeface="Domine"/>
              </a:rPr>
              <a:t>Most schools had only one room and only one class.</a:t>
            </a:r>
          </a:p>
          <a:p>
            <a:pPr algn="l" rtl="0" lvl="0" marR="0" indent="203200" marL="0">
              <a:lnSpc>
                <a:spcPct val="100000"/>
              </a:lnSpc>
              <a:spcBef>
                <a:spcPts val="0"/>
              </a:spcBef>
              <a:spcAft>
                <a:spcPts val="0"/>
              </a:spcAft>
              <a:buClr>
                <a:schemeClr val="lt1"/>
              </a:buClr>
              <a:buFont typeface="Arial"/>
              <a:buNone/>
            </a:pPr>
            <a:r>
              <a:t/>
            </a:r>
            <a:endParaRPr strike="noStrike" u="none" b="0" cap="none" baseline="0" sz="3200" i="0">
              <a:solidFill>
                <a:schemeClr val="lt1"/>
              </a:solidFill>
              <a:latin typeface="Domine"/>
              <a:ea typeface="Domine"/>
              <a:cs typeface="Domine"/>
              <a:sym typeface="Domine"/>
            </a:endParaRPr>
          </a:p>
          <a:p>
            <a:pPr algn="l" rtl="0" lvl="0" marR="0" indent="0" marL="0">
              <a:lnSpc>
                <a:spcPct val="100000"/>
              </a:lnSpc>
              <a:spcBef>
                <a:spcPts val="0"/>
              </a:spcBef>
              <a:spcAft>
                <a:spcPts val="0"/>
              </a:spcAft>
              <a:buClr>
                <a:schemeClr val="lt1"/>
              </a:buClr>
              <a:buSzPct val="100000"/>
              <a:buFont typeface="Arial"/>
              <a:buChar char="•"/>
            </a:pPr>
            <a:r>
              <a:rPr strike="noStrike" u="none" b="0" cap="none" baseline="0" sz="3200" lang="en-US" i="0">
                <a:solidFill>
                  <a:schemeClr val="lt1"/>
                </a:solidFill>
                <a:latin typeface="Domine"/>
                <a:ea typeface="Domine"/>
                <a:cs typeface="Domine"/>
                <a:sym typeface="Domine"/>
              </a:rPr>
              <a:t>There were about twelve pupils.</a:t>
            </a:r>
            <a:r>
              <a:rPr strike="noStrike" u="none" b="0" cap="none" baseline="0" sz="3200" lang="en-US" i="0">
                <a:solidFill>
                  <a:schemeClr val="lt1"/>
                </a:solidFill>
                <a:latin typeface="Tahoma"/>
                <a:ea typeface="Tahoma"/>
                <a:cs typeface="Tahoma"/>
                <a:sym typeface="Tahoma"/>
              </a:rPr>
              <a:t> </a:t>
            </a:r>
          </a:p>
          <a:p>
            <a:pPr algn="l" rtl="0" lvl="0" marR="0" indent="0" marL="0">
              <a:lnSpc>
                <a:spcPct val="100000"/>
              </a:lnSpc>
              <a:spcBef>
                <a:spcPts val="0"/>
              </a:spcBef>
              <a:spcAft>
                <a:spcPts val="0"/>
              </a:spcAft>
              <a:buClr>
                <a:schemeClr val="lt1"/>
              </a:buClr>
              <a:buFont typeface="Tahoma"/>
              <a:buNone/>
            </a:pPr>
            <a:r>
              <a:t/>
            </a:r>
            <a:endParaRPr strike="noStrike" u="none" b="0" cap="none" baseline="0" sz="3200" i="0">
              <a:solidFill>
                <a:schemeClr val="lt1"/>
              </a:solidFill>
              <a:latin typeface="Tahoma"/>
              <a:ea typeface="Tahoma"/>
              <a:cs typeface="Tahoma"/>
              <a:sym typeface="Tahoma"/>
            </a:endParaRPr>
          </a:p>
          <a:p>
            <a:pPr algn="l" rtl="0" lvl="0" marR="0" indent="0" marL="0">
              <a:lnSpc>
                <a:spcPct val="100000"/>
              </a:lnSpc>
              <a:spcBef>
                <a:spcPts val="0"/>
              </a:spcBef>
              <a:spcAft>
                <a:spcPts val="0"/>
              </a:spcAft>
              <a:buClr>
                <a:schemeClr val="lt1"/>
              </a:buClr>
              <a:buSzPct val="100000"/>
              <a:buFont typeface="Arial"/>
              <a:buChar char="•"/>
            </a:pPr>
            <a:r>
              <a:rPr strike="noStrike" u="none" b="0" cap="none" baseline="0" sz="3200" lang="en-US" i="0">
                <a:solidFill>
                  <a:schemeClr val="lt1"/>
                </a:solidFill>
                <a:latin typeface="Domine"/>
                <a:ea typeface="Domine"/>
                <a:cs typeface="Domine"/>
                <a:sym typeface="Domine"/>
              </a:rPr>
              <a:t>Romans had paper made from reeds, and wrote on animal skins, but this was too expensive for children to write on. </a:t>
            </a:r>
          </a:p>
          <a:p>
            <a:pPr algn="l" rtl="0" lvl="0" marR="0" indent="0" marL="0">
              <a:lnSpc>
                <a:spcPct val="100000"/>
              </a:lnSpc>
              <a:spcBef>
                <a:spcPts val="0"/>
              </a:spcBef>
              <a:spcAft>
                <a:spcPts val="0"/>
              </a:spcAft>
              <a:buNone/>
            </a:pPr>
            <a:r>
              <a:t/>
            </a:r>
            <a:endParaRPr strike="noStrike" u="none" b="0" cap="none" baseline="0" sz="3200" i="0">
              <a:solidFill>
                <a:schemeClr val="lt1"/>
              </a:solidFill>
              <a:latin typeface="Domine"/>
              <a:ea typeface="Domine"/>
              <a:cs typeface="Domine"/>
              <a:sym typeface="Domine"/>
            </a:endParaRPr>
          </a:p>
        </p:txBody>
      </p:sp>
      <p:pic>
        <p:nvPicPr>
          <p:cNvPr id="183" name="Shape 183"/>
          <p:cNvPicPr preferRelativeResize="0"/>
          <p:nvPr/>
        </p:nvPicPr>
        <p:blipFill rotWithShape="1">
          <a:blip r:embed="rId3">
            <a:alphaModFix/>
          </a:blip>
          <a:srcRect t="0" b="0" r="0" l="0"/>
          <a:stretch/>
        </p:blipFill>
        <p:spPr>
          <a:xfrm rot="-2039999">
            <a:off y="-26987" x="582612"/>
            <a:ext cy="1736724" cx="1524000"/>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y="0" x="0"/>
          <a:ext cy="0" cx="0"/>
          <a:chOff y="0" x="0"/>
          <a:chExt cy="0" cx="0"/>
        </a:xfrm>
      </p:grpSpPr>
      <p:sp>
        <p:nvSpPr>
          <p:cNvPr id="188" name="Shape 188"/>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Roman Schools</a:t>
            </a:r>
          </a:p>
        </p:txBody>
      </p:sp>
      <p:sp>
        <p:nvSpPr>
          <p:cNvPr id="189" name="Shape 189"/>
          <p:cNvSpPr txBox="1"/>
          <p:nvPr>
            <p:ph idx="1" type="body"/>
          </p:nvPr>
        </p:nvSpPr>
        <p:spPr>
          <a:xfrm>
            <a:off y="1600200" x="457200"/>
            <a:ext cy="4495800" cx="81533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lt1"/>
              </a:buClr>
              <a:buSzPct val="100000"/>
              <a:buFont typeface="Arial"/>
              <a:buChar char="•"/>
            </a:pPr>
            <a:r>
              <a:rPr strike="noStrike" u="none" b="0" cap="none" baseline="0" sz="2800" lang="en-US" i="0">
                <a:solidFill>
                  <a:schemeClr val="lt1"/>
                </a:solidFill>
                <a:latin typeface="Domine"/>
                <a:ea typeface="Domine"/>
                <a:cs typeface="Domine"/>
                <a:sym typeface="Domine"/>
              </a:rPr>
              <a:t> Schoolboys would write on wax tablets with a pointed stick called a stylus. They then rubbed the wax smooth and started again.</a:t>
            </a:r>
            <a:r>
              <a:rPr strike="noStrike" u="none" b="0" cap="none" baseline="0" sz="2800" lang="en-US" i="0">
                <a:solidFill>
                  <a:schemeClr val="lt1"/>
                </a:solidFill>
                <a:latin typeface="Tahoma"/>
                <a:ea typeface="Tahoma"/>
                <a:cs typeface="Tahoma"/>
                <a:sym typeface="Tahoma"/>
              </a:rPr>
              <a:t> </a:t>
            </a:r>
          </a:p>
          <a:p>
            <a:pPr algn="l" rtl="0" lvl="0" marR="0" indent="177800" marL="0">
              <a:lnSpc>
                <a:spcPct val="100000"/>
              </a:lnSpc>
              <a:spcBef>
                <a:spcPts val="0"/>
              </a:spcBef>
              <a:spcAft>
                <a:spcPts val="0"/>
              </a:spcAft>
              <a:buClr>
                <a:schemeClr val="lt1"/>
              </a:buClr>
              <a:buFont typeface="Arial"/>
              <a:buNone/>
            </a:pPr>
            <a:r>
              <a:t/>
            </a:r>
            <a:endParaRPr strike="noStrike" u="none" b="0" cap="none" baseline="0" sz="2800" i="0">
              <a:solidFill>
                <a:schemeClr val="lt1"/>
              </a:solidFill>
              <a:latin typeface="Tahoma"/>
              <a:ea typeface="Tahoma"/>
              <a:cs typeface="Tahoma"/>
              <a:sym typeface="Tahoma"/>
            </a:endParaRPr>
          </a:p>
          <a:p>
            <a:pPr algn="l" rtl="0" lvl="0" marR="0" indent="0" marL="0">
              <a:lnSpc>
                <a:spcPct val="100000"/>
              </a:lnSpc>
              <a:spcBef>
                <a:spcPts val="0"/>
              </a:spcBef>
              <a:spcAft>
                <a:spcPts val="0"/>
              </a:spcAft>
              <a:buClr>
                <a:schemeClr val="lt1"/>
              </a:buClr>
              <a:buSzPct val="100000"/>
              <a:buFont typeface="Arial"/>
              <a:buChar char="•"/>
            </a:pPr>
            <a:r>
              <a:rPr strike="noStrike" u="none" b="0" cap="none" baseline="0" sz="2800" lang="en-US" i="0">
                <a:solidFill>
                  <a:schemeClr val="lt1"/>
                </a:solidFill>
                <a:latin typeface="Tahoma"/>
                <a:ea typeface="Tahoma"/>
                <a:cs typeface="Tahoma"/>
                <a:sym typeface="Tahoma"/>
              </a:rPr>
              <a:t> </a:t>
            </a:r>
            <a:r>
              <a:rPr strike="noStrike" u="none" b="0" cap="none" baseline="0" sz="2800" lang="en-US" i="0">
                <a:solidFill>
                  <a:schemeClr val="lt1"/>
                </a:solidFill>
                <a:latin typeface="Domine"/>
                <a:ea typeface="Domine"/>
                <a:cs typeface="Domine"/>
                <a:sym typeface="Domine"/>
              </a:rPr>
              <a:t>A school would only have a few books. </a:t>
            </a:r>
          </a:p>
          <a:p>
            <a:pPr algn="l" rtl="0" lvl="0" marR="0" indent="177800" marL="0">
              <a:lnSpc>
                <a:spcPct val="100000"/>
              </a:lnSpc>
              <a:spcBef>
                <a:spcPts val="0"/>
              </a:spcBef>
              <a:spcAft>
                <a:spcPts val="0"/>
              </a:spcAft>
              <a:buClr>
                <a:schemeClr val="lt1"/>
              </a:buClr>
              <a:buFont typeface="Arial"/>
              <a:buNone/>
            </a:pPr>
            <a:r>
              <a:t/>
            </a:r>
            <a:endParaRPr strike="noStrike" u="none" b="0" cap="none" baseline="0" sz="2800" i="0">
              <a:solidFill>
                <a:schemeClr val="lt1"/>
              </a:solidFill>
              <a:latin typeface="Domine"/>
              <a:ea typeface="Domine"/>
              <a:cs typeface="Domine"/>
              <a:sym typeface="Domine"/>
            </a:endParaRPr>
          </a:p>
          <a:p>
            <a:pPr algn="l" rtl="0" lvl="0" marR="0" indent="0" marL="0">
              <a:lnSpc>
                <a:spcPct val="100000"/>
              </a:lnSpc>
              <a:spcBef>
                <a:spcPts val="0"/>
              </a:spcBef>
              <a:spcAft>
                <a:spcPts val="0"/>
              </a:spcAft>
              <a:buClr>
                <a:schemeClr val="lt1"/>
              </a:buClr>
              <a:buSzPct val="100000"/>
              <a:buFont typeface="Arial"/>
              <a:buChar char="•"/>
            </a:pPr>
            <a:r>
              <a:rPr strike="noStrike" u="none" b="0" cap="none" baseline="0" sz="2800" lang="en-US" i="0">
                <a:solidFill>
                  <a:schemeClr val="lt1"/>
                </a:solidFill>
                <a:latin typeface="Domine"/>
                <a:ea typeface="Domine"/>
                <a:cs typeface="Domine"/>
                <a:sym typeface="Domine"/>
              </a:rPr>
              <a:t>Books had to be written by hand. They were usually made from one long piece of paper rolled around a stick. This was called a scroll.</a:t>
            </a:r>
          </a:p>
          <a:p>
            <a:pPr algn="l" rtl="0" lvl="0" marR="0" indent="0" marL="0">
              <a:spcBef>
                <a:spcPts val="0"/>
              </a:spcBef>
              <a:buNone/>
            </a:pPr>
            <a:r>
              <a:t/>
            </a:r>
            <a:endParaRPr strike="noStrike" u="none" b="0" cap="none" baseline="0" sz="2800" i="0">
              <a:solidFill>
                <a:schemeClr val="lt1"/>
              </a:solidFill>
              <a:latin typeface="Tahoma"/>
              <a:ea typeface="Tahoma"/>
              <a:cs typeface="Tahoma"/>
              <a:sym typeface="Tahoma"/>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y="0" x="0"/>
          <a:ext cy="0" cx="0"/>
          <a:chOff y="0" x="0"/>
          <a:chExt cy="0" cx="0"/>
        </a:xfrm>
      </p:grpSpPr>
      <p:sp>
        <p:nvSpPr>
          <p:cNvPr id="194" name="Shape 194"/>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Roman Houses</a:t>
            </a:r>
          </a:p>
        </p:txBody>
      </p:sp>
      <p:sp>
        <p:nvSpPr>
          <p:cNvPr id="195" name="Shape 195"/>
          <p:cNvSpPr txBox="1"/>
          <p:nvPr/>
        </p:nvSpPr>
        <p:spPr>
          <a:xfrm>
            <a:off y="1858961" x="228600"/>
            <a:ext cy="4832350" cx="86868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lt1"/>
              </a:buClr>
              <a:buSzPct val="25000"/>
              <a:buFont typeface="Tahoma"/>
              <a:buNone/>
            </a:pPr>
            <a:r>
              <a:rPr strike="noStrike" u="none" b="0" cap="none" baseline="0" sz="2800" lang="en-US" i="0">
                <a:solidFill>
                  <a:schemeClr val="lt1"/>
                </a:solidFill>
                <a:latin typeface="Tahoma"/>
                <a:ea typeface="Tahoma"/>
                <a:cs typeface="Tahoma"/>
                <a:sym typeface="Tahoma"/>
              </a:rPr>
              <a:t>Rich people usually lived in a town house called a </a:t>
            </a:r>
            <a:r>
              <a:rPr strike="noStrike" u="sng" b="1" cap="none" baseline="0" sz="2800" lang="en-US" i="0">
                <a:solidFill>
                  <a:schemeClr val="lt1"/>
                </a:solidFill>
                <a:latin typeface="Tahoma"/>
                <a:ea typeface="Tahoma"/>
                <a:cs typeface="Tahoma"/>
                <a:sym typeface="Tahoma"/>
              </a:rPr>
              <a:t>domus</a:t>
            </a:r>
            <a:r>
              <a:rPr strike="noStrike" u="none" b="0" cap="none" baseline="0" sz="2800" lang="en-US" i="0">
                <a:solidFill>
                  <a:schemeClr val="lt1"/>
                </a:solidFill>
                <a:latin typeface="Tahoma"/>
                <a:ea typeface="Tahoma"/>
                <a:cs typeface="Tahoma"/>
                <a:sym typeface="Tahoma"/>
              </a:rPr>
              <a:t>. Many of them also had a country house called a </a:t>
            </a:r>
            <a:r>
              <a:rPr strike="noStrike" u="sng" b="1" cap="none" baseline="0" sz="2800" lang="en-US" i="0">
                <a:solidFill>
                  <a:schemeClr val="lt1"/>
                </a:solidFill>
                <a:latin typeface="Tahoma"/>
                <a:ea typeface="Tahoma"/>
                <a:cs typeface="Tahoma"/>
                <a:sym typeface="Tahoma"/>
              </a:rPr>
              <a:t>villa</a:t>
            </a:r>
            <a:r>
              <a:rPr strike="noStrike" u="none" b="0" cap="none" baseline="0" sz="2800" lang="en-US" i="0">
                <a:solidFill>
                  <a:schemeClr val="lt1"/>
                </a:solidFill>
                <a:latin typeface="Tahoma"/>
                <a:ea typeface="Tahoma"/>
                <a:cs typeface="Tahoma"/>
                <a:sym typeface="Tahoma"/>
              </a:rPr>
              <a:t>. </a:t>
            </a:r>
          </a:p>
          <a:p>
            <a:pPr algn="l" rtl="0" lvl="0" marR="0" indent="0" marL="0">
              <a:lnSpc>
                <a:spcPct val="100000"/>
              </a:lnSpc>
              <a:spcBef>
                <a:spcPts val="0"/>
              </a:spcBef>
              <a:spcAft>
                <a:spcPts val="0"/>
              </a:spcAft>
              <a:buClr>
                <a:schemeClr val="lt1"/>
              </a:buClr>
              <a:buFont typeface="Tahoma"/>
              <a:buNone/>
            </a:pPr>
            <a:r>
              <a:t/>
            </a:r>
            <a:endParaRPr strike="noStrike" u="none" b="0" cap="none" baseline="0" sz="2800" i="0">
              <a:solidFill>
                <a:schemeClr val="lt1"/>
              </a:solidFill>
              <a:latin typeface="Tahoma"/>
              <a:ea typeface="Tahoma"/>
              <a:cs typeface="Tahoma"/>
              <a:sym typeface="Tahoma"/>
            </a:endParaRPr>
          </a:p>
          <a:p>
            <a:pPr algn="l" rtl="0" lvl="0" marR="0" indent="0" marL="0">
              <a:lnSpc>
                <a:spcPct val="100000"/>
              </a:lnSpc>
              <a:spcBef>
                <a:spcPts val="0"/>
              </a:spcBef>
              <a:spcAft>
                <a:spcPts val="0"/>
              </a:spcAft>
              <a:buClr>
                <a:schemeClr val="lt1"/>
              </a:buClr>
              <a:buSzPct val="25000"/>
              <a:buFont typeface="Tahoma"/>
              <a:buNone/>
            </a:pPr>
            <a:r>
              <a:rPr strike="noStrike" u="none" b="0" cap="none" baseline="0" sz="2800" lang="en-US" i="0">
                <a:solidFill>
                  <a:schemeClr val="lt1"/>
                </a:solidFill>
                <a:latin typeface="Tahoma"/>
                <a:ea typeface="Tahoma"/>
                <a:cs typeface="Tahoma"/>
                <a:sym typeface="Tahoma"/>
              </a:rPr>
              <a:t>But most people living in towns and cities rented an apartment called a </a:t>
            </a:r>
            <a:r>
              <a:rPr strike="noStrike" u="sng" b="1" cap="none" baseline="0" sz="2800" lang="en-US" i="0">
                <a:solidFill>
                  <a:schemeClr val="lt1"/>
                </a:solidFill>
                <a:latin typeface="Tahoma"/>
                <a:ea typeface="Tahoma"/>
                <a:cs typeface="Tahoma"/>
                <a:sym typeface="Tahoma"/>
              </a:rPr>
              <a:t>cenaculum</a:t>
            </a:r>
            <a:r>
              <a:rPr strike="noStrike" u="none" b="0" cap="none" baseline="0" sz="2800" lang="en-US" i="0">
                <a:solidFill>
                  <a:schemeClr val="lt1"/>
                </a:solidFill>
                <a:latin typeface="Tahoma"/>
                <a:ea typeface="Tahoma"/>
                <a:cs typeface="Tahoma"/>
                <a:sym typeface="Tahoma"/>
              </a:rPr>
              <a:t>. </a:t>
            </a:r>
          </a:p>
          <a:p>
            <a:pPr algn="l" rtl="0" lvl="0" marR="0" indent="0" marL="0">
              <a:lnSpc>
                <a:spcPct val="100000"/>
              </a:lnSpc>
              <a:spcBef>
                <a:spcPts val="0"/>
              </a:spcBef>
              <a:spcAft>
                <a:spcPts val="0"/>
              </a:spcAft>
              <a:buClr>
                <a:schemeClr val="lt1"/>
              </a:buClr>
              <a:buFont typeface="Tahoma"/>
              <a:buNone/>
            </a:pPr>
            <a:r>
              <a:t/>
            </a:r>
            <a:endParaRPr strike="noStrike" u="none" b="0" cap="none" baseline="0" sz="2800" i="0">
              <a:solidFill>
                <a:schemeClr val="lt1"/>
              </a:solidFill>
              <a:latin typeface="Tahoma"/>
              <a:ea typeface="Tahoma"/>
              <a:cs typeface="Tahoma"/>
              <a:sym typeface="Tahoma"/>
            </a:endParaRPr>
          </a:p>
          <a:p>
            <a:pPr algn="l" rtl="0" lvl="0" marR="0" indent="0" marL="0">
              <a:lnSpc>
                <a:spcPct val="100000"/>
              </a:lnSpc>
              <a:spcBef>
                <a:spcPts val="0"/>
              </a:spcBef>
              <a:spcAft>
                <a:spcPts val="0"/>
              </a:spcAft>
              <a:buClr>
                <a:schemeClr val="lt1"/>
              </a:buClr>
              <a:buSzPct val="25000"/>
              <a:buFont typeface="Tahoma"/>
              <a:buNone/>
            </a:pPr>
            <a:r>
              <a:rPr strike="noStrike" u="none" b="0" cap="none" baseline="0" sz="2800" lang="en-US" i="0">
                <a:solidFill>
                  <a:schemeClr val="lt1"/>
                </a:solidFill>
                <a:latin typeface="Tahoma"/>
                <a:ea typeface="Tahoma"/>
                <a:cs typeface="Tahoma"/>
                <a:sym typeface="Tahoma"/>
              </a:rPr>
              <a:t>Some were very big and fancy, but others had only one room. The poorest people lived on the top floors, which were built out of wood. These could catch fire easily and weren't very safe.</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9" name="Shape 199"/>
        <p:cNvGrpSpPr/>
        <p:nvPr/>
      </p:nvGrpSpPr>
      <p:grpSpPr>
        <a:xfrm>
          <a:off y="0" x="0"/>
          <a:ext cy="0" cx="0"/>
          <a:chOff y="0" x="0"/>
          <a:chExt cy="0" cx="0"/>
        </a:xfrm>
      </p:grpSpPr>
      <p:sp>
        <p:nvSpPr>
          <p:cNvPr id="200" name="Shape 200"/>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Roman Houses</a:t>
            </a:r>
          </a:p>
        </p:txBody>
      </p:sp>
      <p:pic>
        <p:nvPicPr>
          <p:cNvPr id="201" name="Shape 201"/>
          <p:cNvPicPr preferRelativeResize="0"/>
          <p:nvPr/>
        </p:nvPicPr>
        <p:blipFill rotWithShape="1">
          <a:blip r:embed="rId3">
            <a:alphaModFix/>
          </a:blip>
          <a:srcRect t="0" b="0" r="0" l="0"/>
          <a:stretch/>
        </p:blipFill>
        <p:spPr>
          <a:xfrm>
            <a:off y="1219200" x="2895600"/>
            <a:ext cy="5021261" cx="3429000"/>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y="0" x="0"/>
          <a:ext cy="0" cx="0"/>
          <a:chOff y="0" x="0"/>
          <a:chExt cy="0" cx="0"/>
        </a:xfrm>
      </p:grpSpPr>
      <p:sp>
        <p:nvSpPr>
          <p:cNvPr id="206" name="Shape 206"/>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Roman Houses</a:t>
            </a:r>
          </a:p>
        </p:txBody>
      </p:sp>
      <p:sp>
        <p:nvSpPr>
          <p:cNvPr id="207" name="Shape 207"/>
          <p:cNvSpPr txBox="1"/>
          <p:nvPr/>
        </p:nvSpPr>
        <p:spPr>
          <a:xfrm>
            <a:off y="1219200" x="685800"/>
            <a:ext cy="4524374" cx="8001000"/>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chemeClr val="lt1"/>
              </a:buClr>
              <a:buSzPct val="100000"/>
              <a:buFont typeface="Arial"/>
              <a:buChar char="•"/>
            </a:pPr>
            <a:r>
              <a:rPr strike="noStrike" u="none" b="0" cap="none" baseline="0" sz="3200" lang="en-US" i="0">
                <a:solidFill>
                  <a:schemeClr val="lt1"/>
                </a:solidFill>
                <a:latin typeface="Tahoma"/>
                <a:ea typeface="Tahoma"/>
                <a:cs typeface="Tahoma"/>
                <a:sym typeface="Tahoma"/>
              </a:rPr>
              <a:t>Apartments didn't have kitchens, so tenants had to buy ready-cooked food. </a:t>
            </a:r>
          </a:p>
          <a:p>
            <a:pPr algn="l" rtl="0" lvl="0" marR="0" indent="0" marL="0">
              <a:lnSpc>
                <a:spcPct val="100000"/>
              </a:lnSpc>
              <a:spcBef>
                <a:spcPts val="0"/>
              </a:spcBef>
              <a:spcAft>
                <a:spcPts val="0"/>
              </a:spcAft>
              <a:buClr>
                <a:schemeClr val="lt1"/>
              </a:buClr>
              <a:buFont typeface="Tahoma"/>
              <a:buNone/>
            </a:pPr>
            <a:r>
              <a:t/>
            </a:r>
            <a:endParaRPr strike="noStrike" u="none" b="0" cap="none" baseline="0" sz="3200" i="0">
              <a:solidFill>
                <a:schemeClr val="lt1"/>
              </a:solidFill>
              <a:latin typeface="Tahoma"/>
              <a:ea typeface="Tahoma"/>
              <a:cs typeface="Tahoma"/>
              <a:sym typeface="Tahoma"/>
            </a:endParaRPr>
          </a:p>
          <a:p>
            <a:pPr algn="l" rtl="0" lvl="0" marR="0" indent="0" marL="0">
              <a:lnSpc>
                <a:spcPct val="100000"/>
              </a:lnSpc>
              <a:spcBef>
                <a:spcPts val="0"/>
              </a:spcBef>
              <a:spcAft>
                <a:spcPts val="0"/>
              </a:spcAft>
              <a:buClr>
                <a:schemeClr val="lt1"/>
              </a:buClr>
              <a:buSzPct val="100000"/>
              <a:buFont typeface="Arial"/>
              <a:buChar char="•"/>
            </a:pPr>
            <a:r>
              <a:rPr strike="noStrike" u="none" b="0" cap="none" baseline="0" sz="3200" lang="en-US" i="0">
                <a:solidFill>
                  <a:schemeClr val="lt1"/>
                </a:solidFill>
                <a:latin typeface="Tahoma"/>
                <a:ea typeface="Tahoma"/>
                <a:cs typeface="Tahoma"/>
                <a:sym typeface="Tahoma"/>
              </a:rPr>
              <a:t>Private houses, had large kitchens with different fires for cooking different types of food. </a:t>
            </a:r>
          </a:p>
          <a:p>
            <a:pPr algn="l" rtl="0" lvl="0" marR="0" indent="0" marL="0">
              <a:lnSpc>
                <a:spcPct val="100000"/>
              </a:lnSpc>
              <a:spcBef>
                <a:spcPts val="0"/>
              </a:spcBef>
              <a:spcAft>
                <a:spcPts val="0"/>
              </a:spcAft>
              <a:buClr>
                <a:schemeClr val="lt1"/>
              </a:buClr>
              <a:buFont typeface="Tahoma"/>
              <a:buNone/>
            </a:pPr>
            <a:r>
              <a:t/>
            </a:r>
            <a:endParaRPr strike="noStrike" u="none" b="0" cap="none" baseline="0" sz="3200" i="0">
              <a:solidFill>
                <a:schemeClr val="lt1"/>
              </a:solidFill>
              <a:latin typeface="Tahoma"/>
              <a:ea typeface="Tahoma"/>
              <a:cs typeface="Tahoma"/>
              <a:sym typeface="Tahoma"/>
            </a:endParaRPr>
          </a:p>
          <a:p>
            <a:pPr algn="l" rtl="0" lvl="0" marR="0" indent="0" marL="0">
              <a:lnSpc>
                <a:spcPct val="100000"/>
              </a:lnSpc>
              <a:spcBef>
                <a:spcPts val="0"/>
              </a:spcBef>
              <a:spcAft>
                <a:spcPts val="0"/>
              </a:spcAft>
              <a:buClr>
                <a:schemeClr val="lt1"/>
              </a:buClr>
              <a:buSzPct val="100000"/>
              <a:buFont typeface="Arial"/>
              <a:buChar char="•"/>
            </a:pPr>
            <a:r>
              <a:rPr strike="noStrike" u="none" b="0" cap="none" baseline="0" sz="3200" lang="en-US" i="0">
                <a:solidFill>
                  <a:schemeClr val="lt1"/>
                </a:solidFill>
                <a:latin typeface="Tahoma"/>
                <a:ea typeface="Tahoma"/>
                <a:cs typeface="Tahoma"/>
                <a:sym typeface="Tahoma"/>
              </a:rPr>
              <a:t>Houses had central heating It warmed the rooms from under the floor.</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y="0" x="0"/>
          <a:ext cy="0" cx="0"/>
          <a:chOff y="0" x="0"/>
          <a:chExt cy="0" cx="0"/>
        </a:xfrm>
      </p:grpSpPr>
      <p:sp>
        <p:nvSpPr>
          <p:cNvPr id="212" name="Shape 212"/>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Roman Houses</a:t>
            </a:r>
          </a:p>
        </p:txBody>
      </p:sp>
      <p:sp>
        <p:nvSpPr>
          <p:cNvPr id="213" name="Shape 213"/>
          <p:cNvSpPr txBox="1"/>
          <p:nvPr/>
        </p:nvSpPr>
        <p:spPr>
          <a:xfrm>
            <a:off y="1371600" x="152400"/>
            <a:ext cy="4800600" cx="88391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chemeClr val="lt1"/>
              </a:buClr>
              <a:buSzPct val="25000"/>
              <a:buFont typeface="Tahoma"/>
              <a:buNone/>
            </a:pPr>
            <a:r>
              <a:rPr strike="noStrike" u="none" b="0" cap="none" baseline="0" sz="2400" lang="en-US" i="0">
                <a:solidFill>
                  <a:schemeClr val="lt1"/>
                </a:solidFill>
                <a:latin typeface="Domine"/>
                <a:ea typeface="Domine"/>
                <a:cs typeface="Domine"/>
                <a:sym typeface="Domine"/>
              </a:rPr>
              <a:t>Romans sometimes used small rugs, but no carpets. Expensive houses had patterned floors called </a:t>
            </a:r>
            <a:r>
              <a:rPr strike="noStrike" u="sng" b="0" cap="none" baseline="0" sz="2400" lang="en-US" i="0">
                <a:solidFill>
                  <a:schemeClr val="hlink"/>
                </a:solidFill>
                <a:latin typeface="Tahoma"/>
                <a:ea typeface="Tahoma"/>
                <a:cs typeface="Tahoma"/>
                <a:sym typeface="Tahoma"/>
                <a:hlinkClick r:id="rId3"/>
              </a:rPr>
              <a:t>mosaics</a:t>
            </a:r>
            <a:r>
              <a:rPr strike="noStrike" u="none" b="0" cap="none" baseline="0" sz="2400" lang="en-US" i="0">
                <a:solidFill>
                  <a:schemeClr val="lt1"/>
                </a:solidFill>
                <a:latin typeface="Domine"/>
                <a:ea typeface="Domine"/>
                <a:cs typeface="Domine"/>
                <a:sym typeface="Domine"/>
              </a:rPr>
              <a:t>, made from tiny pieces of stone.</a:t>
            </a:r>
            <a:r>
              <a:rPr strike="noStrike" u="none" b="0" cap="none" baseline="0" sz="2400" lang="en-US" i="0">
                <a:solidFill>
                  <a:schemeClr val="lt1"/>
                </a:solidFill>
                <a:latin typeface="Tahoma"/>
                <a:ea typeface="Tahoma"/>
                <a:cs typeface="Tahoma"/>
                <a:sym typeface="Tahoma"/>
              </a:rPr>
              <a:t> </a:t>
            </a:r>
          </a:p>
          <a:p>
            <a:pPr algn="l" rtl="0" lvl="0" marR="0" indent="0" marL="0">
              <a:lnSpc>
                <a:spcPct val="100000"/>
              </a:lnSpc>
              <a:spcBef>
                <a:spcPts val="0"/>
              </a:spcBef>
              <a:spcAft>
                <a:spcPts val="0"/>
              </a:spcAft>
              <a:buClr>
                <a:schemeClr val="lt1"/>
              </a:buClr>
              <a:buSzPct val="25000"/>
              <a:buFont typeface="Tahoma"/>
              <a:buNone/>
            </a:pPr>
            <a:r>
              <a:rPr strike="noStrike" u="none" b="0" cap="none" baseline="0" sz="2400" lang="en-US" i="0">
                <a:solidFill>
                  <a:schemeClr val="lt1"/>
                </a:solidFill>
                <a:latin typeface="Domine"/>
                <a:ea typeface="Domine"/>
                <a:cs typeface="Domine"/>
                <a:sym typeface="Domine"/>
              </a:rPr>
              <a:t>Smooth wet plaster was spread over the floor. Tiny squares of bright stone were pressed into it to make a picture. The gaps between the squares were then filled in with plaster.</a:t>
            </a:r>
            <a:r>
              <a:rPr strike="noStrike" u="none" b="0" cap="none" baseline="0" sz="2400" lang="en-US" i="0">
                <a:solidFill>
                  <a:schemeClr val="lt1"/>
                </a:solidFill>
                <a:latin typeface="Tahoma"/>
                <a:ea typeface="Tahoma"/>
                <a:cs typeface="Tahoma"/>
                <a:sym typeface="Tahoma"/>
              </a:rPr>
              <a:t> </a:t>
            </a:r>
          </a:p>
          <a:p>
            <a:pPr algn="l" rtl="0" lvl="0" marR="0" indent="0" marL="0">
              <a:lnSpc>
                <a:spcPct val="100000"/>
              </a:lnSpc>
              <a:spcBef>
                <a:spcPts val="0"/>
              </a:spcBef>
              <a:spcAft>
                <a:spcPts val="0"/>
              </a:spcAft>
              <a:buClr>
                <a:schemeClr val="lt1"/>
              </a:buClr>
              <a:buSzPct val="25000"/>
              <a:buFont typeface="Tahoma"/>
              <a:buNone/>
            </a:pPr>
            <a:r>
              <a:rPr strike="noStrike" u="none" b="0" cap="none" baseline="0" sz="2400" lang="en-US" i="0">
                <a:solidFill>
                  <a:schemeClr val="lt1"/>
                </a:solidFill>
                <a:latin typeface="Domine"/>
                <a:ea typeface="Domine"/>
                <a:cs typeface="Domine"/>
                <a:sym typeface="Domine"/>
              </a:rPr>
              <a:t>Most furniture that is still around today is made of marble or metal. They also had wooden furniture. Most beds were probably very plain and made from wood.</a:t>
            </a:r>
            <a:r>
              <a:rPr strike="noStrike" u="none" b="0" cap="none" baseline="0" sz="2400" lang="en-US" i="0">
                <a:solidFill>
                  <a:schemeClr val="lt1"/>
                </a:solidFill>
                <a:latin typeface="Tahoma"/>
                <a:ea typeface="Tahoma"/>
                <a:cs typeface="Tahoma"/>
                <a:sym typeface="Tahoma"/>
              </a:rPr>
              <a:t> </a:t>
            </a:r>
          </a:p>
        </p:txBody>
      </p:sp>
      <p:pic>
        <p:nvPicPr>
          <p:cNvPr id="214" name="Shape 214"/>
          <p:cNvPicPr preferRelativeResize="0"/>
          <p:nvPr/>
        </p:nvPicPr>
        <p:blipFill rotWithShape="1">
          <a:blip r:embed="rId4">
            <a:alphaModFix/>
          </a:blip>
          <a:srcRect t="0" b="0" r="0" l="0"/>
          <a:stretch/>
        </p:blipFill>
        <p:spPr>
          <a:xfrm>
            <a:off y="228600" x="228600"/>
            <a:ext cy="1409700" cx="14097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pic>
        <p:nvPicPr>
          <p:cNvPr id="75" name="Shape 75"/>
          <p:cNvPicPr preferRelativeResize="0"/>
          <p:nvPr/>
        </p:nvPicPr>
        <p:blipFill rotWithShape="1">
          <a:blip r:embed="rId3">
            <a:alphaModFix/>
          </a:blip>
          <a:srcRect t="0" b="0" r="0" l="0"/>
          <a:stretch/>
        </p:blipFill>
        <p:spPr>
          <a:xfrm>
            <a:off y="533400" x="2209800"/>
            <a:ext cy="5681661" cx="45720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y="0" x="0"/>
          <a:ext cy="0" cx="0"/>
          <a:chOff y="0" x="0"/>
          <a:chExt cy="0" cx="0"/>
        </a:xfrm>
      </p:grpSpPr>
      <p:sp>
        <p:nvSpPr>
          <p:cNvPr id="80" name="Shape 80"/>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Legend of Rome</a:t>
            </a:r>
          </a:p>
        </p:txBody>
      </p:sp>
      <p:sp>
        <p:nvSpPr>
          <p:cNvPr id="81" name="Shape 81"/>
          <p:cNvSpPr txBox="1"/>
          <p:nvPr>
            <p:ph idx="1" type="body"/>
          </p:nvPr>
        </p:nvSpPr>
        <p:spPr>
          <a:xfrm>
            <a:off y="1295400" x="457200"/>
            <a:ext cy="4495800" cx="82296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Romulus and Remus</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 abandoned by their parents as babies</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Placed in a basket and set afloat </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Basket lands ashore and is found by a female wolf who nurses the twins and cares for them briefly</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Children are later found and raised by a shepherd</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When older, they decide to build a city; quarrel over the location; Romulus kills Remus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y="0" x="0"/>
          <a:ext cy="0" cx="0"/>
          <a:chOff y="0" x="0"/>
          <a:chExt cy="0" cx="0"/>
        </a:xfrm>
      </p:grpSpPr>
      <p:sp>
        <p:nvSpPr>
          <p:cNvPr id="86" name="Shape 86"/>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Location</a:t>
            </a:r>
          </a:p>
        </p:txBody>
      </p:sp>
      <p:sp>
        <p:nvSpPr>
          <p:cNvPr id="87" name="Shape 87"/>
          <p:cNvSpPr txBox="1"/>
          <p:nvPr>
            <p:ph idx="1" type="body"/>
          </p:nvPr>
        </p:nvSpPr>
        <p:spPr>
          <a:xfrm>
            <a:off y="1600200" x="457200"/>
            <a:ext cy="5105399" cx="82296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Rome</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Built on 7 hills</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Tiber River</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15 miles inland from the coast</a:t>
            </a:r>
          </a:p>
          <a:p>
            <a:pPr algn="l" rtl="0" lvl="0" marR="0" indent="-342900" marL="342900">
              <a:lnSpc>
                <a:spcPct val="100000"/>
              </a:lnSpc>
              <a:spcBef>
                <a:spcPts val="64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Advantages</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Protected from sea invasions</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Along shallow area of Tiber River</a:t>
            </a:r>
          </a:p>
          <a:p>
            <a:pPr algn="l" rtl="0" lvl="2" marR="0" indent="-228600" marL="1143000">
              <a:lnSpc>
                <a:spcPct val="100000"/>
              </a:lnSpc>
              <a:spcBef>
                <a:spcPts val="480"/>
              </a:spcBef>
              <a:spcAft>
                <a:spcPts val="0"/>
              </a:spcAft>
              <a:buClr>
                <a:schemeClr val="hlink"/>
              </a:buClr>
              <a:buSzPct val="100000"/>
              <a:buFont typeface="Noto Symbol"/>
              <a:buChar char="▪"/>
            </a:pPr>
            <a:r>
              <a:rPr strike="noStrike" u="none" b="0" cap="none" baseline="0" sz="2400" lang="en-US" i="0">
                <a:solidFill>
                  <a:schemeClr val="lt1"/>
                </a:solidFill>
                <a:latin typeface="Tahoma"/>
                <a:ea typeface="Tahoma"/>
                <a:cs typeface="Tahoma"/>
                <a:sym typeface="Tahoma"/>
              </a:rPr>
              <a:t>Few places to cross the river</a:t>
            </a:r>
          </a:p>
          <a:p>
            <a:pPr algn="l" rtl="0" lvl="2" marR="0" indent="-228600" marL="1143000">
              <a:lnSpc>
                <a:spcPct val="100000"/>
              </a:lnSpc>
              <a:spcBef>
                <a:spcPts val="480"/>
              </a:spcBef>
              <a:spcAft>
                <a:spcPts val="0"/>
              </a:spcAft>
              <a:buClr>
                <a:schemeClr val="hlink"/>
              </a:buClr>
              <a:buSzPct val="100000"/>
              <a:buFont typeface="Noto Symbol"/>
              <a:buChar char="▪"/>
            </a:pPr>
            <a:r>
              <a:rPr strike="noStrike" u="none" b="0" cap="none" baseline="0" sz="2400" lang="en-US" i="0">
                <a:solidFill>
                  <a:schemeClr val="lt1"/>
                </a:solidFill>
                <a:latin typeface="Tahoma"/>
                <a:ea typeface="Tahoma"/>
                <a:cs typeface="Tahoma"/>
                <a:sym typeface="Tahoma"/>
              </a:rPr>
              <a:t>Center of Trade Routes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y="0" x="0"/>
          <a:ext cy="0" cx="0"/>
          <a:chOff y="0" x="0"/>
          <a:chExt cy="0" cx="0"/>
        </a:xfrm>
      </p:grpSpPr>
      <p:sp>
        <p:nvSpPr>
          <p:cNvPr id="92" name="Shape 92"/>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Founding of Rome</a:t>
            </a:r>
          </a:p>
        </p:txBody>
      </p:sp>
      <p:sp>
        <p:nvSpPr>
          <p:cNvPr id="93" name="Shape 93"/>
          <p:cNvSpPr txBox="1"/>
          <p:nvPr>
            <p:ph idx="1" type="body"/>
          </p:nvPr>
        </p:nvSpPr>
        <p:spPr>
          <a:xfrm>
            <a:off y="1600200" x="457200"/>
            <a:ext cy="4495800" cx="82296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Mid 700 B.C.</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Latin's move into west-central Italy</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This plain was called Latium</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They built villages along the Tiber River</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These villages unite to become Rome</a:t>
            </a:r>
          </a:p>
          <a:p>
            <a:pPr algn="l" rtl="0" lvl="0" marR="0" indent="-342900" marL="342900">
              <a:lnSpc>
                <a:spcPct val="100000"/>
              </a:lnSpc>
              <a:spcBef>
                <a:spcPts val="64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Late 600 B.C.</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Rome is captured by the Etruscans</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Government features begin during this time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sp>
        <p:nvSpPr>
          <p:cNvPr id="98" name="Shape 98"/>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Roman Government Features</a:t>
            </a:r>
          </a:p>
        </p:txBody>
      </p:sp>
      <p:sp>
        <p:nvSpPr>
          <p:cNvPr id="99" name="Shape 99"/>
          <p:cNvSpPr txBox="1"/>
          <p:nvPr>
            <p:ph idx="1" type="body"/>
          </p:nvPr>
        </p:nvSpPr>
        <p:spPr>
          <a:xfrm>
            <a:off y="1600200" x="457200"/>
            <a:ext cy="4495800" cx="82296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King (Etruscan) rules</a:t>
            </a:r>
          </a:p>
          <a:p>
            <a:pPr algn="l" rtl="0" lvl="0" marR="0" indent="-342900" marL="342900">
              <a:lnSpc>
                <a:spcPct val="100000"/>
              </a:lnSpc>
              <a:spcBef>
                <a:spcPts val="64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King was elected by tribal chiefs</a:t>
            </a:r>
          </a:p>
          <a:p>
            <a:pPr algn="l" rtl="0" lvl="0" marR="0" indent="-342900" marL="342900">
              <a:lnSpc>
                <a:spcPct val="100000"/>
              </a:lnSpc>
              <a:spcBef>
                <a:spcPts val="64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King selected a body of nobles (Romans) to advise him</a:t>
            </a:r>
          </a:p>
          <a:p>
            <a:pPr algn="l" rtl="0" lvl="0" marR="0" indent="-342900" marL="342900">
              <a:lnSpc>
                <a:spcPct val="100000"/>
              </a:lnSpc>
              <a:spcBef>
                <a:spcPts val="64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They were called the Senate</a:t>
            </a:r>
          </a:p>
          <a:p>
            <a:pPr algn="l" rtl="0" lvl="0" marR="0" indent="-342900" marL="342900">
              <a:lnSpc>
                <a:spcPct val="100000"/>
              </a:lnSpc>
              <a:spcBef>
                <a:spcPts val="64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In 509 the Romans revolt and the last Etruscan king was driven out.  The Republic was founded.</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y="0" x="0"/>
          <a:ext cy="0" cx="0"/>
          <a:chOff y="0" x="0"/>
          <a:chExt cy="0" cx="0"/>
        </a:xfrm>
      </p:grpSpPr>
      <p:sp>
        <p:nvSpPr>
          <p:cNvPr id="104" name="Shape 104"/>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Early Rome</a:t>
            </a:r>
          </a:p>
        </p:txBody>
      </p:sp>
      <p:sp>
        <p:nvSpPr>
          <p:cNvPr id="105" name="Shape 105"/>
          <p:cNvSpPr txBox="1"/>
          <p:nvPr>
            <p:ph idx="1" type="body"/>
          </p:nvPr>
        </p:nvSpPr>
        <p:spPr>
          <a:xfrm>
            <a:off y="1600200" x="457200"/>
            <a:ext cy="5029199" cx="82296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Republic</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Form of government in which voters elect officials to run the state</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Only adult male citizens could vote or participate</a:t>
            </a:r>
          </a:p>
          <a:p>
            <a:pPr algn="l" rtl="0" lvl="0" marR="0" indent="-342900" marL="342900">
              <a:lnSpc>
                <a:spcPct val="100000"/>
              </a:lnSpc>
              <a:spcBef>
                <a:spcPts val="64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Senate</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Most influential and powerful</a:t>
            </a:r>
          </a:p>
          <a:p>
            <a:pPr algn="l" rtl="0" lvl="2" marR="0" indent="-228600" marL="1143000">
              <a:lnSpc>
                <a:spcPct val="100000"/>
              </a:lnSpc>
              <a:spcBef>
                <a:spcPts val="480"/>
              </a:spcBef>
              <a:spcAft>
                <a:spcPts val="0"/>
              </a:spcAft>
              <a:buClr>
                <a:schemeClr val="hlink"/>
              </a:buClr>
              <a:buSzPct val="100000"/>
              <a:buFont typeface="Noto Symbol"/>
              <a:buChar char="▪"/>
            </a:pPr>
            <a:r>
              <a:rPr strike="noStrike" u="none" b="0" cap="none" baseline="0" sz="2400" lang="en-US" i="0">
                <a:solidFill>
                  <a:schemeClr val="lt1"/>
                </a:solidFill>
                <a:latin typeface="Tahoma"/>
                <a:ea typeface="Tahoma"/>
                <a:cs typeface="Tahoma"/>
                <a:sym typeface="Tahoma"/>
              </a:rPr>
              <a:t>Public funds</a:t>
            </a:r>
          </a:p>
          <a:p>
            <a:pPr algn="l" rtl="0" lvl="2" marR="0" indent="-228600" marL="1143000">
              <a:lnSpc>
                <a:spcPct val="100000"/>
              </a:lnSpc>
              <a:spcBef>
                <a:spcPts val="480"/>
              </a:spcBef>
              <a:spcAft>
                <a:spcPts val="0"/>
              </a:spcAft>
              <a:buClr>
                <a:schemeClr val="hlink"/>
              </a:buClr>
              <a:buSzPct val="100000"/>
              <a:buFont typeface="Noto Symbol"/>
              <a:buChar char="▪"/>
            </a:pPr>
            <a:r>
              <a:rPr strike="noStrike" u="none" b="0" cap="none" baseline="0" sz="2400" lang="en-US" i="0">
                <a:solidFill>
                  <a:schemeClr val="lt1"/>
                </a:solidFill>
                <a:latin typeface="Tahoma"/>
                <a:ea typeface="Tahoma"/>
                <a:cs typeface="Tahoma"/>
                <a:sym typeface="Tahoma"/>
              </a:rPr>
              <a:t>Foreign policy</a:t>
            </a:r>
          </a:p>
          <a:p>
            <a:pPr algn="l" rtl="0" lvl="2" marR="0" indent="-228600" marL="1143000">
              <a:lnSpc>
                <a:spcPct val="100000"/>
              </a:lnSpc>
              <a:spcBef>
                <a:spcPts val="480"/>
              </a:spcBef>
              <a:spcAft>
                <a:spcPts val="0"/>
              </a:spcAft>
              <a:buClr>
                <a:schemeClr val="hlink"/>
              </a:buClr>
              <a:buSzPct val="100000"/>
              <a:buFont typeface="Noto Symbol"/>
              <a:buChar char="▪"/>
            </a:pPr>
            <a:r>
              <a:rPr strike="noStrike" u="none" b="0" cap="none" baseline="0" sz="2400" lang="en-US" i="0">
                <a:solidFill>
                  <a:schemeClr val="lt1"/>
                </a:solidFill>
                <a:latin typeface="Tahoma"/>
                <a:ea typeface="Tahoma"/>
                <a:cs typeface="Tahoma"/>
                <a:sym typeface="Tahoma"/>
              </a:rPr>
              <a:t>Court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y="0" x="0"/>
          <a:ext cy="0" cx="0"/>
          <a:chOff y="0" x="0"/>
          <a:chExt cy="0" cx="0"/>
        </a:xfrm>
      </p:grpSpPr>
      <p:sp>
        <p:nvSpPr>
          <p:cNvPr id="110" name="Shape 110"/>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lt2"/>
              </a:buClr>
              <a:buSzPct val="25000"/>
              <a:buFont typeface="Tahoma"/>
              <a:buNone/>
            </a:pPr>
            <a:r>
              <a:rPr strike="noStrike" u="none" b="0" cap="none" baseline="0" sz="4400" lang="en-US" i="0">
                <a:solidFill>
                  <a:schemeClr val="lt2"/>
                </a:solidFill>
                <a:latin typeface="Tahoma"/>
                <a:ea typeface="Tahoma"/>
                <a:cs typeface="Tahoma"/>
                <a:sym typeface="Tahoma"/>
              </a:rPr>
              <a:t>Early Rome</a:t>
            </a:r>
          </a:p>
        </p:txBody>
      </p:sp>
      <p:sp>
        <p:nvSpPr>
          <p:cNvPr id="111" name="Shape 111"/>
          <p:cNvSpPr txBox="1"/>
          <p:nvPr>
            <p:ph idx="1" type="body"/>
          </p:nvPr>
        </p:nvSpPr>
        <p:spPr>
          <a:xfrm>
            <a:off y="1600200" x="457200"/>
            <a:ext cy="5105399" cx="82296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Senate</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Made up of 300 members</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Appointed for life by consuls</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Proposed laws and nominated consuls</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Made up of only patricians</a:t>
            </a:r>
          </a:p>
          <a:p>
            <a:pPr algn="l" rtl="0" lvl="0" marR="0" indent="-342900" marL="342900">
              <a:lnSpc>
                <a:spcPct val="100000"/>
              </a:lnSpc>
              <a:spcBef>
                <a:spcPts val="640"/>
              </a:spcBef>
              <a:spcAft>
                <a:spcPts val="0"/>
              </a:spcAft>
              <a:buClr>
                <a:schemeClr val="hlink"/>
              </a:buClr>
              <a:buSzPct val="80000"/>
              <a:buFont typeface="Noto Symbol"/>
              <a:buChar char="■"/>
            </a:pPr>
            <a:r>
              <a:rPr strike="noStrike" u="none" b="0" cap="none" baseline="0" sz="3200" lang="en-US" i="0">
                <a:solidFill>
                  <a:schemeClr val="lt1"/>
                </a:solidFill>
                <a:latin typeface="Tahoma"/>
                <a:ea typeface="Tahoma"/>
                <a:cs typeface="Tahoma"/>
                <a:sym typeface="Tahoma"/>
              </a:rPr>
              <a:t>Magistrates</a:t>
            </a:r>
          </a:p>
          <a:p>
            <a:pPr algn="l" rtl="0" lvl="1" marR="0" indent="-285750" marL="742950">
              <a:lnSpc>
                <a:spcPct val="100000"/>
              </a:lnSpc>
              <a:spcBef>
                <a:spcPts val="560"/>
              </a:spcBef>
              <a:spcAft>
                <a:spcPts val="0"/>
              </a:spcAft>
              <a:buClr>
                <a:schemeClr val="lt1"/>
              </a:buClr>
              <a:buSzPct val="100000"/>
              <a:buFont typeface="Tahoma"/>
              <a:buChar char="–"/>
            </a:pPr>
            <a:r>
              <a:rPr strike="noStrike" u="none" b="0" cap="none" baseline="0" sz="2800" lang="en-US" i="0">
                <a:solidFill>
                  <a:schemeClr val="lt1"/>
                </a:solidFill>
                <a:latin typeface="Tahoma"/>
                <a:ea typeface="Tahoma"/>
                <a:cs typeface="Tahoma"/>
                <a:sym typeface="Tahoma"/>
              </a:rPr>
              <a:t>Elected Officials</a:t>
            </a:r>
          </a:p>
          <a:p>
            <a:pPr algn="l" rtl="0" lvl="2" marR="0" indent="-228600" marL="1143000">
              <a:lnSpc>
                <a:spcPct val="100000"/>
              </a:lnSpc>
              <a:spcBef>
                <a:spcPts val="480"/>
              </a:spcBef>
              <a:spcAft>
                <a:spcPts val="0"/>
              </a:spcAft>
              <a:buClr>
                <a:schemeClr val="hlink"/>
              </a:buClr>
              <a:buSzPct val="100000"/>
              <a:buFont typeface="Noto Symbol"/>
              <a:buChar char="▪"/>
            </a:pPr>
            <a:r>
              <a:rPr strike="noStrike" u="none" b="0" cap="none" baseline="0" sz="2400" lang="en-US" i="0">
                <a:solidFill>
                  <a:schemeClr val="lt1"/>
                </a:solidFill>
                <a:latin typeface="Tahoma"/>
                <a:ea typeface="Tahoma"/>
                <a:cs typeface="Tahoma"/>
                <a:sym typeface="Tahoma"/>
              </a:rPr>
              <a:t>Consuls</a:t>
            </a:r>
          </a:p>
          <a:p>
            <a:pPr algn="l" rtl="0" lvl="3" marR="0" indent="-228600" marL="1600200">
              <a:lnSpc>
                <a:spcPct val="100000"/>
              </a:lnSpc>
              <a:spcBef>
                <a:spcPts val="400"/>
              </a:spcBef>
              <a:spcAft>
                <a:spcPts val="0"/>
              </a:spcAft>
              <a:buClr>
                <a:schemeClr val="lt1"/>
              </a:buClr>
              <a:buSzPct val="100000"/>
              <a:buFont typeface="Tahoma"/>
              <a:buChar char="–"/>
            </a:pPr>
            <a:r>
              <a:rPr strike="noStrike" u="none" b="0" cap="none" baseline="0" sz="2000" lang="en-US" i="0">
                <a:solidFill>
                  <a:schemeClr val="lt1"/>
                </a:solidFill>
                <a:latin typeface="Tahoma"/>
                <a:ea typeface="Tahoma"/>
                <a:cs typeface="Tahoma"/>
                <a:sym typeface="Tahoma"/>
              </a:rPr>
              <a:t>Chief Executives</a:t>
            </a:r>
          </a:p>
          <a:p>
            <a:pPr algn="l" rtl="0" lvl="3" marR="0" indent="-228600" marL="1600200">
              <a:lnSpc>
                <a:spcPct val="100000"/>
              </a:lnSpc>
              <a:spcBef>
                <a:spcPts val="400"/>
              </a:spcBef>
              <a:spcAft>
                <a:spcPts val="0"/>
              </a:spcAft>
              <a:buClr>
                <a:schemeClr val="lt1"/>
              </a:buClr>
              <a:buSzPct val="100000"/>
              <a:buFont typeface="Tahoma"/>
              <a:buChar char="–"/>
            </a:pPr>
            <a:r>
              <a:rPr strike="noStrike" u="none" b="0" cap="none" baseline="0" sz="2000" lang="en-US" i="0">
                <a:solidFill>
                  <a:schemeClr val="lt1"/>
                </a:solidFill>
                <a:latin typeface="Tahoma"/>
                <a:ea typeface="Tahoma"/>
                <a:cs typeface="Tahoma"/>
                <a:sym typeface="Tahoma"/>
              </a:rPr>
              <a:t>Ran the Government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4.xml><?xml version="1.0" encoding="utf-8"?>
<a:theme xmlns:a="http://schemas.openxmlformats.org/drawingml/2006/main" xmlns:r="http://schemas.openxmlformats.org/officeDocument/2006/relationships" name="1_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