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7" r:id="rId3"/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5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5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5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5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5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4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4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4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4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4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5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 on left, two objects on right" type="txAndTwoObj">
  <p:cSld name="TEX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2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 type="tx">
  <p:cSld name="TITLE_AND_BOD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3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  <a:defRPr b="0" i="0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3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4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4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5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 on left, text on right" type="twoColTx">
  <p:cSld name="TITLE_AND_TWO_COLUMN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four objects" type="fourObj">
  <p:cSld name="FOUR_OBJECTS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gradFill>
          <a:gsLst>
            <a:gs pos="0">
              <a:srgbClr val="6B2300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8"/>
          <p:cNvGrpSpPr/>
          <p:nvPr/>
        </p:nvGrpSpPr>
        <p:grpSpPr>
          <a:xfrm>
            <a:off x="-6350" y="20637"/>
            <a:ext cx="9144000" cy="6858000"/>
            <a:chOff x="0" y="0"/>
            <a:chExt cx="9144000" cy="6858000"/>
          </a:xfrm>
        </p:grpSpPr>
        <p:sp>
          <p:nvSpPr>
            <p:cNvPr id="60" name="Google Shape;60;p8"/>
            <p:cNvSpPr/>
            <p:nvPr/>
          </p:nvSpPr>
          <p:spPr>
            <a:xfrm>
              <a:off x="0" y="4876800"/>
              <a:ext cx="9144000" cy="1981200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8"/>
            <p:cNvSpPr/>
            <p:nvPr/>
          </p:nvSpPr>
          <p:spPr>
            <a:xfrm>
              <a:off x="0" y="0"/>
              <a:ext cx="9144000" cy="4876800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6B2300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2" name="Google Shape;62;p8"/>
          <p:cNvSpPr/>
          <p:nvPr/>
        </p:nvSpPr>
        <p:spPr>
          <a:xfrm>
            <a:off x="6242050" y="6269037"/>
            <a:ext cx="2895600" cy="609600"/>
          </a:xfrm>
          <a:custGeom>
            <a:rect b="b" l="l" r="r" t="t"/>
            <a:pathLst>
              <a:path extrusionOk="0" h="120000" w="120000">
                <a:moveTo>
                  <a:pt x="120000" y="120000"/>
                </a:moveTo>
                <a:lnTo>
                  <a:pt x="0" y="120000"/>
                </a:lnTo>
                <a:lnTo>
                  <a:pt x="0" y="0"/>
                </a:lnTo>
                <a:lnTo>
                  <a:pt x="120000" y="0"/>
                </a:lnTo>
                <a:lnTo>
                  <a:pt x="120000" y="120000"/>
                </a:lnTo>
                <a:lnTo>
                  <a:pt x="120000" y="120000"/>
                </a:lnTo>
                <a:close/>
              </a:path>
            </a:pathLst>
          </a:custGeom>
          <a:gradFill>
            <a:gsLst>
              <a:gs pos="0">
                <a:schemeClr val="hlink"/>
              </a:gs>
              <a:gs pos="100000">
                <a:schemeClr val="lt1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3" name="Google Shape;63;p8"/>
          <p:cNvGrpSpPr/>
          <p:nvPr/>
        </p:nvGrpSpPr>
        <p:grpSpPr>
          <a:xfrm>
            <a:off x="-1587" y="6034087"/>
            <a:ext cx="7845425" cy="850900"/>
            <a:chOff x="0" y="6019800"/>
            <a:chExt cx="7845425" cy="850900"/>
          </a:xfrm>
        </p:grpSpPr>
        <p:sp>
          <p:nvSpPr>
            <p:cNvPr id="64" name="Google Shape;64;p8"/>
            <p:cNvSpPr/>
            <p:nvPr/>
          </p:nvSpPr>
          <p:spPr>
            <a:xfrm>
              <a:off x="2362200" y="6019800"/>
              <a:ext cx="5143500" cy="850900"/>
            </a:xfrm>
            <a:custGeom>
              <a:rect b="b" l="l" r="r" t="t"/>
              <a:pathLst>
                <a:path extrusionOk="0" h="120000" w="120000">
                  <a:moveTo>
                    <a:pt x="116000" y="105000"/>
                  </a:moveTo>
                  <a:lnTo>
                    <a:pt x="110925" y="88432"/>
                  </a:lnTo>
                  <a:lnTo>
                    <a:pt x="107814" y="83955"/>
                  </a:lnTo>
                  <a:lnTo>
                    <a:pt x="99185" y="51044"/>
                  </a:lnTo>
                  <a:lnTo>
                    <a:pt x="94555" y="16567"/>
                  </a:lnTo>
                  <a:lnTo>
                    <a:pt x="91000" y="1567"/>
                  </a:lnTo>
                  <a:lnTo>
                    <a:pt x="89000" y="10522"/>
                  </a:lnTo>
                  <a:lnTo>
                    <a:pt x="84777" y="16567"/>
                  </a:lnTo>
                  <a:lnTo>
                    <a:pt x="79037" y="16567"/>
                  </a:lnTo>
                  <a:lnTo>
                    <a:pt x="75703" y="28656"/>
                  </a:lnTo>
                  <a:lnTo>
                    <a:pt x="65740" y="49701"/>
                  </a:lnTo>
                  <a:lnTo>
                    <a:pt x="59333" y="40522"/>
                  </a:lnTo>
                  <a:lnTo>
                    <a:pt x="57777" y="22611"/>
                  </a:lnTo>
                  <a:lnTo>
                    <a:pt x="57111" y="19477"/>
                  </a:lnTo>
                  <a:lnTo>
                    <a:pt x="53555" y="13432"/>
                  </a:lnTo>
                  <a:lnTo>
                    <a:pt x="50925" y="16567"/>
                  </a:lnTo>
                  <a:lnTo>
                    <a:pt x="48481" y="19477"/>
                  </a:lnTo>
                  <a:lnTo>
                    <a:pt x="46037" y="2910"/>
                  </a:lnTo>
                  <a:lnTo>
                    <a:pt x="45370" y="0"/>
                  </a:lnTo>
                  <a:lnTo>
                    <a:pt x="44037" y="0"/>
                  </a:lnTo>
                  <a:lnTo>
                    <a:pt x="40962" y="7611"/>
                  </a:lnTo>
                  <a:lnTo>
                    <a:pt x="40962" y="7611"/>
                  </a:lnTo>
                  <a:lnTo>
                    <a:pt x="40518" y="8955"/>
                  </a:lnTo>
                  <a:lnTo>
                    <a:pt x="39629" y="12089"/>
                  </a:lnTo>
                  <a:lnTo>
                    <a:pt x="38296" y="16567"/>
                  </a:lnTo>
                  <a:lnTo>
                    <a:pt x="37185" y="16567"/>
                  </a:lnTo>
                  <a:lnTo>
                    <a:pt x="36518" y="16567"/>
                  </a:lnTo>
                  <a:lnTo>
                    <a:pt x="35407" y="18134"/>
                  </a:lnTo>
                  <a:lnTo>
                    <a:pt x="34074" y="21044"/>
                  </a:lnTo>
                  <a:lnTo>
                    <a:pt x="32740" y="23955"/>
                  </a:lnTo>
                  <a:lnTo>
                    <a:pt x="31222" y="28656"/>
                  </a:lnTo>
                  <a:lnTo>
                    <a:pt x="30111" y="31567"/>
                  </a:lnTo>
                  <a:lnTo>
                    <a:pt x="29222" y="33134"/>
                  </a:lnTo>
                  <a:lnTo>
                    <a:pt x="29000" y="34477"/>
                  </a:lnTo>
                  <a:lnTo>
                    <a:pt x="20592" y="51044"/>
                  </a:lnTo>
                  <a:lnTo>
                    <a:pt x="14592" y="65820"/>
                  </a:lnTo>
                  <a:lnTo>
                    <a:pt x="3962" y="103432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116000" y="105000"/>
                  </a:lnTo>
                  <a:lnTo>
                    <a:pt x="116000" y="105000"/>
                  </a:lnTo>
                  <a:close/>
                </a:path>
              </a:pathLst>
            </a:custGeom>
            <a:gradFill>
              <a:gsLst>
                <a:gs pos="0">
                  <a:srgbClr val="A4A09C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5" name="Google Shape;65;p8"/>
            <p:cNvGrpSpPr/>
            <p:nvPr/>
          </p:nvGrpSpPr>
          <p:grpSpPr>
            <a:xfrm>
              <a:off x="3946525" y="6019800"/>
              <a:ext cx="3898900" cy="850899"/>
              <a:chOff x="3946525" y="6019800"/>
              <a:chExt cx="3898900" cy="850899"/>
            </a:xfrm>
          </p:grpSpPr>
          <p:sp>
            <p:nvSpPr>
              <p:cNvPr id="66" name="Google Shape;66;p8"/>
              <p:cNvSpPr/>
              <p:nvPr/>
            </p:nvSpPr>
            <p:spPr>
              <a:xfrm>
                <a:off x="6267450" y="6030912"/>
                <a:ext cx="1577975" cy="839787"/>
              </a:xfrm>
              <a:custGeom>
                <a:rect b="b" l="l" r="r" t="t"/>
                <a:pathLst>
                  <a:path extrusionOk="0" h="120000" w="120000">
                    <a:moveTo>
                      <a:pt x="76780" y="84612"/>
                    </a:moveTo>
                    <a:lnTo>
                      <a:pt x="59758" y="83931"/>
                    </a:lnTo>
                    <a:lnTo>
                      <a:pt x="33802" y="56483"/>
                    </a:lnTo>
                    <a:lnTo>
                      <a:pt x="15331" y="14971"/>
                    </a:lnTo>
                    <a:lnTo>
                      <a:pt x="0" y="0"/>
                    </a:lnTo>
                    <a:lnTo>
                      <a:pt x="2655" y="5897"/>
                    </a:lnTo>
                    <a:lnTo>
                      <a:pt x="0" y="14744"/>
                    </a:lnTo>
                    <a:lnTo>
                      <a:pt x="3621" y="26994"/>
                    </a:lnTo>
                    <a:lnTo>
                      <a:pt x="9054" y="55122"/>
                    </a:lnTo>
                    <a:lnTo>
                      <a:pt x="5432" y="95727"/>
                    </a:lnTo>
                    <a:lnTo>
                      <a:pt x="24144" y="74631"/>
                    </a:lnTo>
                    <a:lnTo>
                      <a:pt x="71468" y="119546"/>
                    </a:lnTo>
                    <a:lnTo>
                      <a:pt x="120000" y="120000"/>
                    </a:lnTo>
                    <a:lnTo>
                      <a:pt x="99959" y="107296"/>
                    </a:lnTo>
                    <a:lnTo>
                      <a:pt x="76780" y="84612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7;p8"/>
              <p:cNvSpPr/>
              <p:nvPr/>
            </p:nvSpPr>
            <p:spPr>
              <a:xfrm>
                <a:off x="4249737" y="6019800"/>
                <a:ext cx="295275" cy="627062"/>
              </a:xfrm>
              <a:custGeom>
                <a:rect b="b" l="l" r="r" t="t"/>
                <a:pathLst>
                  <a:path extrusionOk="0" h="120000" w="120000">
                    <a:moveTo>
                      <a:pt x="23225" y="0"/>
                    </a:moveTo>
                    <a:lnTo>
                      <a:pt x="34838" y="6118"/>
                    </a:lnTo>
                    <a:lnTo>
                      <a:pt x="15483" y="10198"/>
                    </a:lnTo>
                    <a:lnTo>
                      <a:pt x="11612" y="22436"/>
                    </a:lnTo>
                    <a:lnTo>
                      <a:pt x="27096" y="38753"/>
                    </a:lnTo>
                    <a:lnTo>
                      <a:pt x="30967" y="55070"/>
                    </a:lnTo>
                    <a:lnTo>
                      <a:pt x="0" y="120000"/>
                    </a:lnTo>
                    <a:lnTo>
                      <a:pt x="34838" y="79206"/>
                    </a:lnTo>
                    <a:lnTo>
                      <a:pt x="54193" y="73427"/>
                    </a:lnTo>
                    <a:lnTo>
                      <a:pt x="81290" y="42832"/>
                    </a:lnTo>
                    <a:lnTo>
                      <a:pt x="92903" y="40793"/>
                    </a:lnTo>
                    <a:lnTo>
                      <a:pt x="92903" y="30594"/>
                    </a:lnTo>
                    <a:lnTo>
                      <a:pt x="120000" y="22436"/>
                    </a:lnTo>
                    <a:lnTo>
                      <a:pt x="104516" y="20396"/>
                    </a:lnTo>
                    <a:lnTo>
                      <a:pt x="23225" y="0"/>
                    </a:lnTo>
                    <a:lnTo>
                      <a:pt x="2322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Google Shape;68;p8"/>
              <p:cNvSpPr/>
              <p:nvPr/>
            </p:nvSpPr>
            <p:spPr>
              <a:xfrm>
                <a:off x="4810125" y="6180137"/>
                <a:ext cx="600075" cy="430212"/>
              </a:xfrm>
              <a:custGeom>
                <a:rect b="b" l="l" r="r" t="t"/>
                <a:pathLst>
                  <a:path extrusionOk="0" h="120000" w="120000">
                    <a:moveTo>
                      <a:pt x="5714" y="0"/>
                    </a:moveTo>
                    <a:lnTo>
                      <a:pt x="3809" y="5756"/>
                    </a:lnTo>
                    <a:lnTo>
                      <a:pt x="0" y="17712"/>
                    </a:lnTo>
                    <a:lnTo>
                      <a:pt x="19047" y="53579"/>
                    </a:lnTo>
                    <a:lnTo>
                      <a:pt x="98412" y="120000"/>
                    </a:lnTo>
                    <a:lnTo>
                      <a:pt x="92063" y="61549"/>
                    </a:lnTo>
                    <a:lnTo>
                      <a:pt x="120000" y="33653"/>
                    </a:lnTo>
                    <a:lnTo>
                      <a:pt x="79682" y="41623"/>
                    </a:lnTo>
                    <a:lnTo>
                      <a:pt x="28571" y="23911"/>
                    </a:lnTo>
                    <a:lnTo>
                      <a:pt x="5714" y="0"/>
                    </a:lnTo>
                    <a:lnTo>
                      <a:pt x="571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8"/>
              <p:cNvSpPr/>
              <p:nvPr/>
            </p:nvSpPr>
            <p:spPr>
              <a:xfrm>
                <a:off x="5759450" y="6137275"/>
                <a:ext cx="246062" cy="117475"/>
              </a:xfrm>
              <a:custGeom>
                <a:rect b="b" l="l" r="r" t="t"/>
                <a:pathLst>
                  <a:path extrusionOk="0" h="120000" w="120000">
                    <a:moveTo>
                      <a:pt x="88258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645" y="10909"/>
                    </a:lnTo>
                    <a:lnTo>
                      <a:pt x="4645" y="32727"/>
                    </a:lnTo>
                    <a:lnTo>
                      <a:pt x="0" y="43636"/>
                    </a:lnTo>
                    <a:lnTo>
                      <a:pt x="60387" y="109090"/>
                    </a:lnTo>
                    <a:lnTo>
                      <a:pt x="74322" y="76363"/>
                    </a:lnTo>
                    <a:lnTo>
                      <a:pt x="120000" y="120000"/>
                    </a:lnTo>
                    <a:lnTo>
                      <a:pt x="97548" y="43636"/>
                    </a:lnTo>
                    <a:lnTo>
                      <a:pt x="115354" y="0"/>
                    </a:lnTo>
                    <a:lnTo>
                      <a:pt x="88258" y="0"/>
                    </a:lnTo>
                    <a:lnTo>
                      <a:pt x="8825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Google Shape;70;p8"/>
              <p:cNvSpPr/>
              <p:nvPr/>
            </p:nvSpPr>
            <p:spPr>
              <a:xfrm>
                <a:off x="3946525" y="6126162"/>
                <a:ext cx="66675" cy="128587"/>
              </a:xfrm>
              <a:custGeom>
                <a:rect b="b" l="l" r="r" t="t"/>
                <a:pathLst>
                  <a:path extrusionOk="0" h="120000" w="120000">
                    <a:moveTo>
                      <a:pt x="17142" y="60000"/>
                    </a:moveTo>
                    <a:lnTo>
                      <a:pt x="0" y="30000"/>
                    </a:lnTo>
                    <a:lnTo>
                      <a:pt x="34285" y="10000"/>
                    </a:lnTo>
                    <a:lnTo>
                      <a:pt x="0" y="10000"/>
                    </a:lnTo>
                    <a:lnTo>
                      <a:pt x="34285" y="10000"/>
                    </a:lnTo>
                    <a:lnTo>
                      <a:pt x="68571" y="10000"/>
                    </a:lnTo>
                    <a:lnTo>
                      <a:pt x="102857" y="10000"/>
                    </a:lnTo>
                    <a:lnTo>
                      <a:pt x="120000" y="0"/>
                    </a:lnTo>
                    <a:lnTo>
                      <a:pt x="85714" y="30000"/>
                    </a:lnTo>
                    <a:lnTo>
                      <a:pt x="120000" y="80000"/>
                    </a:lnTo>
                    <a:lnTo>
                      <a:pt x="34285" y="120000"/>
                    </a:lnTo>
                    <a:lnTo>
                      <a:pt x="17142" y="60000"/>
                    </a:lnTo>
                    <a:lnTo>
                      <a:pt x="17142" y="6000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1" name="Google Shape;71;p8"/>
            <p:cNvSpPr/>
            <p:nvPr/>
          </p:nvSpPr>
          <p:spPr>
            <a:xfrm>
              <a:off x="0" y="6019800"/>
              <a:ext cx="6311900" cy="849312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lnTo>
                    <a:pt x="119818" y="120000"/>
                  </a:lnTo>
                  <a:lnTo>
                    <a:pt x="116016" y="115901"/>
                  </a:lnTo>
                  <a:lnTo>
                    <a:pt x="75060" y="69449"/>
                  </a:lnTo>
                  <a:lnTo>
                    <a:pt x="61539" y="8197"/>
                  </a:lnTo>
                  <a:lnTo>
                    <a:pt x="57555" y="5464"/>
                  </a:lnTo>
                  <a:lnTo>
                    <a:pt x="56830" y="12296"/>
                  </a:lnTo>
                  <a:lnTo>
                    <a:pt x="56106" y="12296"/>
                  </a:lnTo>
                  <a:lnTo>
                    <a:pt x="55231" y="6831"/>
                  </a:lnTo>
                  <a:lnTo>
                    <a:pt x="51428" y="23225"/>
                  </a:lnTo>
                  <a:lnTo>
                    <a:pt x="48531" y="28690"/>
                  </a:lnTo>
                  <a:lnTo>
                    <a:pt x="47112" y="30056"/>
                  </a:lnTo>
                  <a:lnTo>
                    <a:pt x="45120" y="23225"/>
                  </a:lnTo>
                  <a:lnTo>
                    <a:pt x="40955" y="28690"/>
                  </a:lnTo>
                  <a:lnTo>
                    <a:pt x="38782" y="5464"/>
                  </a:lnTo>
                  <a:lnTo>
                    <a:pt x="38631" y="4098"/>
                  </a:lnTo>
                  <a:lnTo>
                    <a:pt x="38088" y="2732"/>
                  </a:lnTo>
                  <a:lnTo>
                    <a:pt x="37364" y="1366"/>
                  </a:lnTo>
                  <a:lnTo>
                    <a:pt x="36820" y="0"/>
                  </a:lnTo>
                  <a:lnTo>
                    <a:pt x="36096" y="0"/>
                  </a:lnTo>
                  <a:lnTo>
                    <a:pt x="35191" y="0"/>
                  </a:lnTo>
                  <a:lnTo>
                    <a:pt x="34466" y="0"/>
                  </a:lnTo>
                  <a:lnTo>
                    <a:pt x="34285" y="0"/>
                  </a:lnTo>
                  <a:lnTo>
                    <a:pt x="34104" y="0"/>
                  </a:lnTo>
                  <a:lnTo>
                    <a:pt x="33923" y="1366"/>
                  </a:lnTo>
                  <a:lnTo>
                    <a:pt x="33742" y="2732"/>
                  </a:lnTo>
                  <a:lnTo>
                    <a:pt x="33199" y="4098"/>
                  </a:lnTo>
                  <a:lnTo>
                    <a:pt x="32837" y="4098"/>
                  </a:lnTo>
                  <a:lnTo>
                    <a:pt x="32293" y="5464"/>
                  </a:lnTo>
                  <a:lnTo>
                    <a:pt x="31750" y="6831"/>
                  </a:lnTo>
                  <a:lnTo>
                    <a:pt x="31207" y="8197"/>
                  </a:lnTo>
                  <a:lnTo>
                    <a:pt x="31026" y="9563"/>
                  </a:lnTo>
                  <a:lnTo>
                    <a:pt x="29245" y="13662"/>
                  </a:lnTo>
                  <a:lnTo>
                    <a:pt x="27796" y="16394"/>
                  </a:lnTo>
                  <a:lnTo>
                    <a:pt x="25804" y="10929"/>
                  </a:lnTo>
                  <a:lnTo>
                    <a:pt x="24899" y="10929"/>
                  </a:lnTo>
                  <a:lnTo>
                    <a:pt x="22907" y="16394"/>
                  </a:lnTo>
                  <a:lnTo>
                    <a:pt x="22183" y="16394"/>
                  </a:lnTo>
                  <a:lnTo>
                    <a:pt x="21307" y="13662"/>
                  </a:lnTo>
                  <a:lnTo>
                    <a:pt x="19315" y="13662"/>
                  </a:lnTo>
                  <a:lnTo>
                    <a:pt x="16418" y="16394"/>
                  </a:lnTo>
                  <a:lnTo>
                    <a:pt x="11740" y="4098"/>
                  </a:lnTo>
                  <a:lnTo>
                    <a:pt x="9748" y="13662"/>
                  </a:lnTo>
                  <a:lnTo>
                    <a:pt x="9567" y="13662"/>
                  </a:lnTo>
                  <a:lnTo>
                    <a:pt x="9205" y="16394"/>
                  </a:lnTo>
                  <a:lnTo>
                    <a:pt x="8661" y="17760"/>
                  </a:lnTo>
                  <a:lnTo>
                    <a:pt x="7937" y="20493"/>
                  </a:lnTo>
                  <a:lnTo>
                    <a:pt x="6126" y="27324"/>
                  </a:lnTo>
                  <a:lnTo>
                    <a:pt x="4496" y="34155"/>
                  </a:lnTo>
                  <a:lnTo>
                    <a:pt x="2354" y="38254"/>
                  </a:lnTo>
                  <a:lnTo>
                    <a:pt x="0" y="40986"/>
                  </a:lnTo>
                  <a:lnTo>
                    <a:pt x="0" y="120000"/>
                  </a:lnTo>
                  <a:lnTo>
                    <a:pt x="30482" y="120000"/>
                  </a:lnTo>
                  <a:lnTo>
                    <a:pt x="112424" y="12000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938D88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2" name="Google Shape;72;p8"/>
          <p:cNvGrpSpPr/>
          <p:nvPr/>
        </p:nvGrpSpPr>
        <p:grpSpPr>
          <a:xfrm>
            <a:off x="627062" y="6021387"/>
            <a:ext cx="5684837" cy="849312"/>
            <a:chOff x="627062" y="6021387"/>
            <a:chExt cx="5684837" cy="849312"/>
          </a:xfrm>
        </p:grpSpPr>
        <p:sp>
          <p:nvSpPr>
            <p:cNvPr id="73" name="Google Shape;73;p8"/>
            <p:cNvSpPr/>
            <p:nvPr/>
          </p:nvSpPr>
          <p:spPr>
            <a:xfrm>
              <a:off x="1898650" y="6021387"/>
              <a:ext cx="579437" cy="461962"/>
            </a:xfrm>
            <a:custGeom>
              <a:rect b="b" l="l" r="r" t="t"/>
              <a:pathLst>
                <a:path extrusionOk="0" h="120000" w="120000">
                  <a:moveTo>
                    <a:pt x="7890" y="10034"/>
                  </a:moveTo>
                  <a:lnTo>
                    <a:pt x="0" y="25087"/>
                  </a:lnTo>
                  <a:lnTo>
                    <a:pt x="21698" y="45156"/>
                  </a:lnTo>
                  <a:lnTo>
                    <a:pt x="47013" y="75261"/>
                  </a:lnTo>
                  <a:lnTo>
                    <a:pt x="62794" y="70243"/>
                  </a:lnTo>
                  <a:lnTo>
                    <a:pt x="112109" y="120000"/>
                  </a:lnTo>
                  <a:lnTo>
                    <a:pt x="100273" y="72752"/>
                  </a:lnTo>
                  <a:lnTo>
                    <a:pt x="119999" y="55191"/>
                  </a:lnTo>
                  <a:lnTo>
                    <a:pt x="118027" y="52682"/>
                  </a:lnTo>
                  <a:lnTo>
                    <a:pt x="110136" y="47665"/>
                  </a:lnTo>
                  <a:lnTo>
                    <a:pt x="98301" y="37630"/>
                  </a:lnTo>
                  <a:lnTo>
                    <a:pt x="84493" y="30104"/>
                  </a:lnTo>
                  <a:lnTo>
                    <a:pt x="70684" y="22578"/>
                  </a:lnTo>
                  <a:lnTo>
                    <a:pt x="56876" y="15052"/>
                  </a:lnTo>
                  <a:lnTo>
                    <a:pt x="47013" y="10034"/>
                  </a:lnTo>
                  <a:lnTo>
                    <a:pt x="43068" y="7526"/>
                  </a:lnTo>
                  <a:lnTo>
                    <a:pt x="35178" y="7526"/>
                  </a:lnTo>
                  <a:lnTo>
                    <a:pt x="31232" y="7526"/>
                  </a:lnTo>
                  <a:lnTo>
                    <a:pt x="23671" y="5017"/>
                  </a:lnTo>
                  <a:lnTo>
                    <a:pt x="21698" y="5017"/>
                  </a:lnTo>
                  <a:lnTo>
                    <a:pt x="17753" y="2508"/>
                  </a:lnTo>
                  <a:lnTo>
                    <a:pt x="13808" y="0"/>
                  </a:lnTo>
                  <a:lnTo>
                    <a:pt x="9863" y="0"/>
                  </a:lnTo>
                  <a:lnTo>
                    <a:pt x="7890" y="10034"/>
                  </a:lnTo>
                  <a:lnTo>
                    <a:pt x="7890" y="1003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8"/>
            <p:cNvSpPr/>
            <p:nvPr/>
          </p:nvSpPr>
          <p:spPr>
            <a:xfrm>
              <a:off x="3084512" y="6078537"/>
              <a:ext cx="3227387" cy="792162"/>
            </a:xfrm>
            <a:custGeom>
              <a:rect b="b" l="l" r="r" t="t"/>
              <a:pathLst>
                <a:path extrusionOk="0" h="120000" w="120000">
                  <a:moveTo>
                    <a:pt x="10978" y="4328"/>
                  </a:moveTo>
                  <a:lnTo>
                    <a:pt x="8145" y="1442"/>
                  </a:lnTo>
                  <a:lnTo>
                    <a:pt x="5666" y="0"/>
                  </a:lnTo>
                  <a:lnTo>
                    <a:pt x="2124" y="0"/>
                  </a:lnTo>
                  <a:lnTo>
                    <a:pt x="708" y="6012"/>
                  </a:lnTo>
                  <a:lnTo>
                    <a:pt x="0" y="30781"/>
                  </a:lnTo>
                  <a:lnTo>
                    <a:pt x="3541" y="25010"/>
                  </a:lnTo>
                  <a:lnTo>
                    <a:pt x="5312" y="32224"/>
                  </a:lnTo>
                  <a:lnTo>
                    <a:pt x="8853" y="36793"/>
                  </a:lnTo>
                  <a:lnTo>
                    <a:pt x="12336" y="65651"/>
                  </a:lnTo>
                  <a:lnTo>
                    <a:pt x="23669" y="86332"/>
                  </a:lnTo>
                  <a:lnTo>
                    <a:pt x="45863" y="86332"/>
                  </a:lnTo>
                  <a:lnTo>
                    <a:pt x="120000" y="120000"/>
                  </a:lnTo>
                  <a:lnTo>
                    <a:pt x="120000" y="120000"/>
                  </a:lnTo>
                  <a:lnTo>
                    <a:pt x="117520" y="118557"/>
                  </a:lnTo>
                  <a:lnTo>
                    <a:pt x="39901" y="58436"/>
                  </a:lnTo>
                  <a:lnTo>
                    <a:pt x="30339" y="38236"/>
                  </a:lnTo>
                  <a:lnTo>
                    <a:pt x="25086" y="26452"/>
                  </a:lnTo>
                  <a:lnTo>
                    <a:pt x="21544" y="22124"/>
                  </a:lnTo>
                  <a:lnTo>
                    <a:pt x="16586" y="14669"/>
                  </a:lnTo>
                  <a:lnTo>
                    <a:pt x="10978" y="4328"/>
                  </a:lnTo>
                  <a:lnTo>
                    <a:pt x="10978" y="432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8"/>
            <p:cNvSpPr/>
            <p:nvPr/>
          </p:nvSpPr>
          <p:spPr>
            <a:xfrm>
              <a:off x="2905125" y="6069012"/>
              <a:ext cx="112712" cy="96837"/>
            </a:xfrm>
            <a:custGeom>
              <a:rect b="b" l="l" r="r" t="t"/>
              <a:pathLst>
                <a:path extrusionOk="0" h="120000" w="120000">
                  <a:moveTo>
                    <a:pt x="0" y="36000"/>
                  </a:moveTo>
                  <a:lnTo>
                    <a:pt x="10140" y="36000"/>
                  </a:lnTo>
                  <a:lnTo>
                    <a:pt x="20281" y="24000"/>
                  </a:lnTo>
                  <a:lnTo>
                    <a:pt x="10140" y="12000"/>
                  </a:lnTo>
                  <a:lnTo>
                    <a:pt x="0" y="0"/>
                  </a:lnTo>
                  <a:lnTo>
                    <a:pt x="49014" y="36000"/>
                  </a:lnTo>
                  <a:lnTo>
                    <a:pt x="89577" y="36000"/>
                  </a:lnTo>
                  <a:lnTo>
                    <a:pt x="99718" y="60000"/>
                  </a:lnTo>
                  <a:lnTo>
                    <a:pt x="109859" y="84000"/>
                  </a:lnTo>
                  <a:lnTo>
                    <a:pt x="120000" y="108000"/>
                  </a:lnTo>
                  <a:lnTo>
                    <a:pt x="120000" y="120000"/>
                  </a:lnTo>
                  <a:lnTo>
                    <a:pt x="99718" y="108000"/>
                  </a:lnTo>
                  <a:lnTo>
                    <a:pt x="79436" y="84000"/>
                  </a:lnTo>
                  <a:lnTo>
                    <a:pt x="38873" y="60000"/>
                  </a:lnTo>
                  <a:lnTo>
                    <a:pt x="38873" y="72000"/>
                  </a:lnTo>
                  <a:lnTo>
                    <a:pt x="30422" y="84000"/>
                  </a:lnTo>
                  <a:lnTo>
                    <a:pt x="20281" y="96000"/>
                  </a:lnTo>
                  <a:lnTo>
                    <a:pt x="10140" y="96000"/>
                  </a:lnTo>
                  <a:lnTo>
                    <a:pt x="10140" y="96000"/>
                  </a:lnTo>
                  <a:lnTo>
                    <a:pt x="10140" y="72000"/>
                  </a:lnTo>
                  <a:lnTo>
                    <a:pt x="0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8"/>
            <p:cNvSpPr/>
            <p:nvPr/>
          </p:nvSpPr>
          <p:spPr>
            <a:xfrm>
              <a:off x="1357312" y="6099175"/>
              <a:ext cx="255587" cy="260350"/>
            </a:xfrm>
            <a:custGeom>
              <a:rect b="b" l="l" r="r" t="t"/>
              <a:pathLst>
                <a:path extrusionOk="0" h="120000" w="120000">
                  <a:moveTo>
                    <a:pt x="22360" y="0"/>
                  </a:moveTo>
                  <a:lnTo>
                    <a:pt x="35776" y="4444"/>
                  </a:lnTo>
                  <a:lnTo>
                    <a:pt x="53664" y="4444"/>
                  </a:lnTo>
                  <a:lnTo>
                    <a:pt x="84968" y="8888"/>
                  </a:lnTo>
                  <a:lnTo>
                    <a:pt x="71552" y="40000"/>
                  </a:lnTo>
                  <a:lnTo>
                    <a:pt x="71552" y="44444"/>
                  </a:lnTo>
                  <a:lnTo>
                    <a:pt x="76024" y="53333"/>
                  </a:lnTo>
                  <a:lnTo>
                    <a:pt x="80496" y="62222"/>
                  </a:lnTo>
                  <a:lnTo>
                    <a:pt x="89440" y="71111"/>
                  </a:lnTo>
                  <a:lnTo>
                    <a:pt x="106583" y="84444"/>
                  </a:lnTo>
                  <a:lnTo>
                    <a:pt x="115527" y="102222"/>
                  </a:lnTo>
                  <a:lnTo>
                    <a:pt x="120000" y="115555"/>
                  </a:lnTo>
                  <a:lnTo>
                    <a:pt x="120000" y="120000"/>
                  </a:lnTo>
                  <a:lnTo>
                    <a:pt x="71552" y="75555"/>
                  </a:lnTo>
                  <a:lnTo>
                    <a:pt x="22360" y="40000"/>
                  </a:lnTo>
                  <a:lnTo>
                    <a:pt x="0" y="0"/>
                  </a:lnTo>
                  <a:lnTo>
                    <a:pt x="22360" y="0"/>
                  </a:lnTo>
                  <a:lnTo>
                    <a:pt x="223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8"/>
            <p:cNvSpPr/>
            <p:nvPr/>
          </p:nvSpPr>
          <p:spPr>
            <a:xfrm>
              <a:off x="1120775" y="6118225"/>
              <a:ext cx="93662" cy="96837"/>
            </a:xfrm>
            <a:custGeom>
              <a:rect b="b" l="l" r="r" t="t"/>
              <a:pathLst>
                <a:path extrusionOk="0" h="120000" w="120000">
                  <a:moveTo>
                    <a:pt x="120000" y="12000"/>
                  </a:moveTo>
                  <a:lnTo>
                    <a:pt x="83389" y="60000"/>
                  </a:lnTo>
                  <a:lnTo>
                    <a:pt x="83389" y="72000"/>
                  </a:lnTo>
                  <a:lnTo>
                    <a:pt x="95593" y="84000"/>
                  </a:lnTo>
                  <a:lnTo>
                    <a:pt x="107796" y="108000"/>
                  </a:lnTo>
                  <a:lnTo>
                    <a:pt x="107796" y="120000"/>
                  </a:lnTo>
                  <a:lnTo>
                    <a:pt x="95593" y="108000"/>
                  </a:lnTo>
                  <a:lnTo>
                    <a:pt x="71186" y="96000"/>
                  </a:lnTo>
                  <a:lnTo>
                    <a:pt x="46779" y="72000"/>
                  </a:lnTo>
                  <a:lnTo>
                    <a:pt x="34576" y="60000"/>
                  </a:lnTo>
                  <a:lnTo>
                    <a:pt x="0" y="0"/>
                  </a:lnTo>
                  <a:lnTo>
                    <a:pt x="120000" y="12000"/>
                  </a:lnTo>
                  <a:lnTo>
                    <a:pt x="120000" y="1200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8"/>
            <p:cNvSpPr/>
            <p:nvPr/>
          </p:nvSpPr>
          <p:spPr>
            <a:xfrm>
              <a:off x="627062" y="6049962"/>
              <a:ext cx="388937" cy="328612"/>
            </a:xfrm>
            <a:custGeom>
              <a:rect b="b" l="l" r="r" t="t"/>
              <a:pathLst>
                <a:path extrusionOk="0" h="120000" w="120000">
                  <a:moveTo>
                    <a:pt x="114122" y="21176"/>
                  </a:moveTo>
                  <a:lnTo>
                    <a:pt x="120000" y="24705"/>
                  </a:lnTo>
                  <a:lnTo>
                    <a:pt x="102367" y="49411"/>
                  </a:lnTo>
                  <a:lnTo>
                    <a:pt x="70040" y="77647"/>
                  </a:lnTo>
                  <a:lnTo>
                    <a:pt x="81795" y="91764"/>
                  </a:lnTo>
                  <a:lnTo>
                    <a:pt x="87673" y="120000"/>
                  </a:lnTo>
                  <a:lnTo>
                    <a:pt x="37714" y="77647"/>
                  </a:lnTo>
                  <a:lnTo>
                    <a:pt x="23020" y="49411"/>
                  </a:lnTo>
                  <a:lnTo>
                    <a:pt x="43591" y="38823"/>
                  </a:lnTo>
                  <a:lnTo>
                    <a:pt x="28897" y="21176"/>
                  </a:lnTo>
                  <a:lnTo>
                    <a:pt x="0" y="7058"/>
                  </a:lnTo>
                  <a:lnTo>
                    <a:pt x="0" y="0"/>
                  </a:lnTo>
                  <a:lnTo>
                    <a:pt x="2938" y="0"/>
                  </a:lnTo>
                  <a:lnTo>
                    <a:pt x="5877" y="0"/>
                  </a:lnTo>
                  <a:lnTo>
                    <a:pt x="23020" y="3529"/>
                  </a:lnTo>
                  <a:lnTo>
                    <a:pt x="37714" y="3529"/>
                  </a:lnTo>
                  <a:lnTo>
                    <a:pt x="40653" y="3529"/>
                  </a:lnTo>
                  <a:lnTo>
                    <a:pt x="43591" y="3529"/>
                  </a:lnTo>
                  <a:lnTo>
                    <a:pt x="49469" y="7058"/>
                  </a:lnTo>
                  <a:lnTo>
                    <a:pt x="61224" y="7058"/>
                  </a:lnTo>
                  <a:lnTo>
                    <a:pt x="70040" y="10588"/>
                  </a:lnTo>
                  <a:lnTo>
                    <a:pt x="72979" y="10588"/>
                  </a:lnTo>
                  <a:lnTo>
                    <a:pt x="72979" y="10588"/>
                  </a:lnTo>
                  <a:lnTo>
                    <a:pt x="99428" y="14117"/>
                  </a:lnTo>
                  <a:lnTo>
                    <a:pt x="114122" y="21176"/>
                  </a:lnTo>
                  <a:lnTo>
                    <a:pt x="114122" y="2117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9" name="Google Shape;79;p8"/>
          <p:cNvSpPr txBox="1"/>
          <p:nvPr>
            <p:ph type="ctrTitle"/>
          </p:nvPr>
        </p:nvSpPr>
        <p:spPr>
          <a:xfrm>
            <a:off x="457200" y="1447800"/>
            <a:ext cx="8229600" cy="1736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8"/>
          <p:cNvSpPr txBox="1"/>
          <p:nvPr>
            <p:ph idx="1" type="subTitle"/>
          </p:nvPr>
        </p:nvSpPr>
        <p:spPr>
          <a:xfrm>
            <a:off x="1371600" y="3429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  <a:defRPr b="0" i="0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8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8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 type="tx">
  <p:cSld name="TITLE_AND_BODY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2" name="Google Shape;112;p10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  <a:defRPr b="0" i="0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3" name="Google Shape;113;p10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Google Shape;115;p10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gradFill>
          <a:gsLst>
            <a:gs pos="0">
              <a:srgbClr val="B3B3B3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11"/>
          <p:cNvGrpSpPr/>
          <p:nvPr/>
        </p:nvGrpSpPr>
        <p:grpSpPr>
          <a:xfrm>
            <a:off x="-6350" y="20637"/>
            <a:ext cx="9144000" cy="6858000"/>
            <a:chOff x="0" y="0"/>
            <a:chExt cx="9144000" cy="6858000"/>
          </a:xfrm>
        </p:grpSpPr>
        <p:sp>
          <p:nvSpPr>
            <p:cNvPr id="118" name="Google Shape;118;p11"/>
            <p:cNvSpPr/>
            <p:nvPr/>
          </p:nvSpPr>
          <p:spPr>
            <a:xfrm>
              <a:off x="0" y="4876800"/>
              <a:ext cx="9144000" cy="1981200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1"/>
            <p:cNvSpPr/>
            <p:nvPr/>
          </p:nvSpPr>
          <p:spPr>
            <a:xfrm>
              <a:off x="0" y="0"/>
              <a:ext cx="9144000" cy="4876800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B3B3B3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0" name="Google Shape;120;p11"/>
          <p:cNvSpPr/>
          <p:nvPr/>
        </p:nvSpPr>
        <p:spPr>
          <a:xfrm>
            <a:off x="6242050" y="6269037"/>
            <a:ext cx="2895600" cy="609600"/>
          </a:xfrm>
          <a:custGeom>
            <a:rect b="b" l="l" r="r" t="t"/>
            <a:pathLst>
              <a:path extrusionOk="0" h="120000" w="120000">
                <a:moveTo>
                  <a:pt x="120000" y="120000"/>
                </a:moveTo>
                <a:lnTo>
                  <a:pt x="0" y="120000"/>
                </a:lnTo>
                <a:lnTo>
                  <a:pt x="0" y="0"/>
                </a:lnTo>
                <a:lnTo>
                  <a:pt x="120000" y="0"/>
                </a:lnTo>
                <a:lnTo>
                  <a:pt x="120000" y="120000"/>
                </a:lnTo>
                <a:lnTo>
                  <a:pt x="120000" y="120000"/>
                </a:lnTo>
                <a:close/>
              </a:path>
            </a:pathLst>
          </a:custGeom>
          <a:gradFill>
            <a:gsLst>
              <a:gs pos="0">
                <a:schemeClr val="hlink"/>
              </a:gs>
              <a:gs pos="100000">
                <a:schemeClr val="lt1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1" name="Google Shape;121;p11"/>
          <p:cNvGrpSpPr/>
          <p:nvPr/>
        </p:nvGrpSpPr>
        <p:grpSpPr>
          <a:xfrm>
            <a:off x="-1587" y="6034087"/>
            <a:ext cx="7845425" cy="850900"/>
            <a:chOff x="0" y="6019800"/>
            <a:chExt cx="7845425" cy="850900"/>
          </a:xfrm>
        </p:grpSpPr>
        <p:sp>
          <p:nvSpPr>
            <p:cNvPr id="122" name="Google Shape;122;p11"/>
            <p:cNvSpPr/>
            <p:nvPr/>
          </p:nvSpPr>
          <p:spPr>
            <a:xfrm>
              <a:off x="2362200" y="6019800"/>
              <a:ext cx="5143500" cy="850900"/>
            </a:xfrm>
            <a:custGeom>
              <a:rect b="b" l="l" r="r" t="t"/>
              <a:pathLst>
                <a:path extrusionOk="0" h="120000" w="120000">
                  <a:moveTo>
                    <a:pt x="116000" y="105000"/>
                  </a:moveTo>
                  <a:lnTo>
                    <a:pt x="110925" y="88432"/>
                  </a:lnTo>
                  <a:lnTo>
                    <a:pt x="107814" y="83955"/>
                  </a:lnTo>
                  <a:lnTo>
                    <a:pt x="99185" y="51044"/>
                  </a:lnTo>
                  <a:lnTo>
                    <a:pt x="94555" y="16567"/>
                  </a:lnTo>
                  <a:lnTo>
                    <a:pt x="91000" y="1567"/>
                  </a:lnTo>
                  <a:lnTo>
                    <a:pt x="89000" y="10522"/>
                  </a:lnTo>
                  <a:lnTo>
                    <a:pt x="84777" y="16567"/>
                  </a:lnTo>
                  <a:lnTo>
                    <a:pt x="79037" y="16567"/>
                  </a:lnTo>
                  <a:lnTo>
                    <a:pt x="75703" y="28656"/>
                  </a:lnTo>
                  <a:lnTo>
                    <a:pt x="65740" y="49701"/>
                  </a:lnTo>
                  <a:lnTo>
                    <a:pt x="59333" y="40522"/>
                  </a:lnTo>
                  <a:lnTo>
                    <a:pt x="57777" y="22611"/>
                  </a:lnTo>
                  <a:lnTo>
                    <a:pt x="57111" y="19477"/>
                  </a:lnTo>
                  <a:lnTo>
                    <a:pt x="53555" y="13432"/>
                  </a:lnTo>
                  <a:lnTo>
                    <a:pt x="50925" y="16567"/>
                  </a:lnTo>
                  <a:lnTo>
                    <a:pt x="48481" y="19477"/>
                  </a:lnTo>
                  <a:lnTo>
                    <a:pt x="46037" y="2910"/>
                  </a:lnTo>
                  <a:lnTo>
                    <a:pt x="45370" y="0"/>
                  </a:lnTo>
                  <a:lnTo>
                    <a:pt x="44037" y="0"/>
                  </a:lnTo>
                  <a:lnTo>
                    <a:pt x="40962" y="7611"/>
                  </a:lnTo>
                  <a:lnTo>
                    <a:pt x="40962" y="7611"/>
                  </a:lnTo>
                  <a:lnTo>
                    <a:pt x="40518" y="8955"/>
                  </a:lnTo>
                  <a:lnTo>
                    <a:pt x="39629" y="12089"/>
                  </a:lnTo>
                  <a:lnTo>
                    <a:pt x="38296" y="16567"/>
                  </a:lnTo>
                  <a:lnTo>
                    <a:pt x="37185" y="16567"/>
                  </a:lnTo>
                  <a:lnTo>
                    <a:pt x="36518" y="16567"/>
                  </a:lnTo>
                  <a:lnTo>
                    <a:pt x="35407" y="18134"/>
                  </a:lnTo>
                  <a:lnTo>
                    <a:pt x="34074" y="21044"/>
                  </a:lnTo>
                  <a:lnTo>
                    <a:pt x="32740" y="23955"/>
                  </a:lnTo>
                  <a:lnTo>
                    <a:pt x="31222" y="28656"/>
                  </a:lnTo>
                  <a:lnTo>
                    <a:pt x="30111" y="31567"/>
                  </a:lnTo>
                  <a:lnTo>
                    <a:pt x="29222" y="33134"/>
                  </a:lnTo>
                  <a:lnTo>
                    <a:pt x="29000" y="34477"/>
                  </a:lnTo>
                  <a:lnTo>
                    <a:pt x="20592" y="51044"/>
                  </a:lnTo>
                  <a:lnTo>
                    <a:pt x="14592" y="65820"/>
                  </a:lnTo>
                  <a:lnTo>
                    <a:pt x="3962" y="103432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116000" y="105000"/>
                  </a:lnTo>
                  <a:lnTo>
                    <a:pt x="116000" y="105000"/>
                  </a:lnTo>
                  <a:close/>
                </a:path>
              </a:pathLst>
            </a:custGeom>
            <a:gradFill>
              <a:gsLst>
                <a:gs pos="0">
                  <a:srgbClr val="ADACC1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3" name="Google Shape;123;p11"/>
            <p:cNvGrpSpPr/>
            <p:nvPr/>
          </p:nvGrpSpPr>
          <p:grpSpPr>
            <a:xfrm>
              <a:off x="3946525" y="6019800"/>
              <a:ext cx="3898900" cy="850899"/>
              <a:chOff x="3946525" y="6019800"/>
              <a:chExt cx="3898900" cy="850899"/>
            </a:xfrm>
          </p:grpSpPr>
          <p:sp>
            <p:nvSpPr>
              <p:cNvPr id="124" name="Google Shape;124;p11"/>
              <p:cNvSpPr/>
              <p:nvPr/>
            </p:nvSpPr>
            <p:spPr>
              <a:xfrm>
                <a:off x="6267450" y="6030912"/>
                <a:ext cx="1577975" cy="839787"/>
              </a:xfrm>
              <a:custGeom>
                <a:rect b="b" l="l" r="r" t="t"/>
                <a:pathLst>
                  <a:path extrusionOk="0" h="120000" w="120000">
                    <a:moveTo>
                      <a:pt x="76780" y="84612"/>
                    </a:moveTo>
                    <a:lnTo>
                      <a:pt x="59758" y="83931"/>
                    </a:lnTo>
                    <a:lnTo>
                      <a:pt x="33802" y="56483"/>
                    </a:lnTo>
                    <a:lnTo>
                      <a:pt x="15331" y="14971"/>
                    </a:lnTo>
                    <a:lnTo>
                      <a:pt x="0" y="0"/>
                    </a:lnTo>
                    <a:lnTo>
                      <a:pt x="2655" y="5897"/>
                    </a:lnTo>
                    <a:lnTo>
                      <a:pt x="0" y="14744"/>
                    </a:lnTo>
                    <a:lnTo>
                      <a:pt x="3621" y="26994"/>
                    </a:lnTo>
                    <a:lnTo>
                      <a:pt x="9054" y="55122"/>
                    </a:lnTo>
                    <a:lnTo>
                      <a:pt x="5432" y="95727"/>
                    </a:lnTo>
                    <a:lnTo>
                      <a:pt x="24144" y="74631"/>
                    </a:lnTo>
                    <a:lnTo>
                      <a:pt x="71468" y="119546"/>
                    </a:lnTo>
                    <a:lnTo>
                      <a:pt x="120000" y="120000"/>
                    </a:lnTo>
                    <a:lnTo>
                      <a:pt x="99959" y="107296"/>
                    </a:lnTo>
                    <a:lnTo>
                      <a:pt x="76780" y="84612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" name="Google Shape;125;p11"/>
              <p:cNvSpPr/>
              <p:nvPr/>
            </p:nvSpPr>
            <p:spPr>
              <a:xfrm>
                <a:off x="4249737" y="6019800"/>
                <a:ext cx="295275" cy="627062"/>
              </a:xfrm>
              <a:custGeom>
                <a:rect b="b" l="l" r="r" t="t"/>
                <a:pathLst>
                  <a:path extrusionOk="0" h="120000" w="120000">
                    <a:moveTo>
                      <a:pt x="23225" y="0"/>
                    </a:moveTo>
                    <a:lnTo>
                      <a:pt x="34838" y="6118"/>
                    </a:lnTo>
                    <a:lnTo>
                      <a:pt x="15483" y="10198"/>
                    </a:lnTo>
                    <a:lnTo>
                      <a:pt x="11612" y="22436"/>
                    </a:lnTo>
                    <a:lnTo>
                      <a:pt x="27096" y="38753"/>
                    </a:lnTo>
                    <a:lnTo>
                      <a:pt x="30967" y="55070"/>
                    </a:lnTo>
                    <a:lnTo>
                      <a:pt x="0" y="120000"/>
                    </a:lnTo>
                    <a:lnTo>
                      <a:pt x="34838" y="79206"/>
                    </a:lnTo>
                    <a:lnTo>
                      <a:pt x="54193" y="73427"/>
                    </a:lnTo>
                    <a:lnTo>
                      <a:pt x="81290" y="42832"/>
                    </a:lnTo>
                    <a:lnTo>
                      <a:pt x="92903" y="40793"/>
                    </a:lnTo>
                    <a:lnTo>
                      <a:pt x="92903" y="30594"/>
                    </a:lnTo>
                    <a:lnTo>
                      <a:pt x="120000" y="22436"/>
                    </a:lnTo>
                    <a:lnTo>
                      <a:pt x="104516" y="20396"/>
                    </a:lnTo>
                    <a:lnTo>
                      <a:pt x="23225" y="0"/>
                    </a:lnTo>
                    <a:lnTo>
                      <a:pt x="2322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126;p11"/>
              <p:cNvSpPr/>
              <p:nvPr/>
            </p:nvSpPr>
            <p:spPr>
              <a:xfrm>
                <a:off x="4810125" y="6180137"/>
                <a:ext cx="600075" cy="430212"/>
              </a:xfrm>
              <a:custGeom>
                <a:rect b="b" l="l" r="r" t="t"/>
                <a:pathLst>
                  <a:path extrusionOk="0" h="120000" w="120000">
                    <a:moveTo>
                      <a:pt x="5714" y="0"/>
                    </a:moveTo>
                    <a:lnTo>
                      <a:pt x="3809" y="5756"/>
                    </a:lnTo>
                    <a:lnTo>
                      <a:pt x="0" y="17712"/>
                    </a:lnTo>
                    <a:lnTo>
                      <a:pt x="19047" y="53579"/>
                    </a:lnTo>
                    <a:lnTo>
                      <a:pt x="98412" y="120000"/>
                    </a:lnTo>
                    <a:lnTo>
                      <a:pt x="92063" y="61549"/>
                    </a:lnTo>
                    <a:lnTo>
                      <a:pt x="120000" y="33653"/>
                    </a:lnTo>
                    <a:lnTo>
                      <a:pt x="79682" y="41623"/>
                    </a:lnTo>
                    <a:lnTo>
                      <a:pt x="28571" y="23911"/>
                    </a:lnTo>
                    <a:lnTo>
                      <a:pt x="5714" y="0"/>
                    </a:lnTo>
                    <a:lnTo>
                      <a:pt x="571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27;p11"/>
              <p:cNvSpPr/>
              <p:nvPr/>
            </p:nvSpPr>
            <p:spPr>
              <a:xfrm>
                <a:off x="5759450" y="6137275"/>
                <a:ext cx="246062" cy="117475"/>
              </a:xfrm>
              <a:custGeom>
                <a:rect b="b" l="l" r="r" t="t"/>
                <a:pathLst>
                  <a:path extrusionOk="0" h="120000" w="120000">
                    <a:moveTo>
                      <a:pt x="88258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645" y="10909"/>
                    </a:lnTo>
                    <a:lnTo>
                      <a:pt x="4645" y="32727"/>
                    </a:lnTo>
                    <a:lnTo>
                      <a:pt x="0" y="43636"/>
                    </a:lnTo>
                    <a:lnTo>
                      <a:pt x="60387" y="109090"/>
                    </a:lnTo>
                    <a:lnTo>
                      <a:pt x="74322" y="76363"/>
                    </a:lnTo>
                    <a:lnTo>
                      <a:pt x="120000" y="120000"/>
                    </a:lnTo>
                    <a:lnTo>
                      <a:pt x="97548" y="43636"/>
                    </a:lnTo>
                    <a:lnTo>
                      <a:pt x="115354" y="0"/>
                    </a:lnTo>
                    <a:lnTo>
                      <a:pt x="88258" y="0"/>
                    </a:lnTo>
                    <a:lnTo>
                      <a:pt x="8825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128;p11"/>
              <p:cNvSpPr/>
              <p:nvPr/>
            </p:nvSpPr>
            <p:spPr>
              <a:xfrm>
                <a:off x="3946525" y="6126162"/>
                <a:ext cx="66675" cy="128587"/>
              </a:xfrm>
              <a:custGeom>
                <a:rect b="b" l="l" r="r" t="t"/>
                <a:pathLst>
                  <a:path extrusionOk="0" h="120000" w="120000">
                    <a:moveTo>
                      <a:pt x="17142" y="60000"/>
                    </a:moveTo>
                    <a:lnTo>
                      <a:pt x="0" y="30000"/>
                    </a:lnTo>
                    <a:lnTo>
                      <a:pt x="34285" y="10000"/>
                    </a:lnTo>
                    <a:lnTo>
                      <a:pt x="0" y="10000"/>
                    </a:lnTo>
                    <a:lnTo>
                      <a:pt x="34285" y="10000"/>
                    </a:lnTo>
                    <a:lnTo>
                      <a:pt x="68571" y="10000"/>
                    </a:lnTo>
                    <a:lnTo>
                      <a:pt x="102857" y="10000"/>
                    </a:lnTo>
                    <a:lnTo>
                      <a:pt x="120000" y="0"/>
                    </a:lnTo>
                    <a:lnTo>
                      <a:pt x="85714" y="30000"/>
                    </a:lnTo>
                    <a:lnTo>
                      <a:pt x="120000" y="80000"/>
                    </a:lnTo>
                    <a:lnTo>
                      <a:pt x="34285" y="120000"/>
                    </a:lnTo>
                    <a:lnTo>
                      <a:pt x="17142" y="60000"/>
                    </a:lnTo>
                    <a:lnTo>
                      <a:pt x="17142" y="6000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9" name="Google Shape;129;p11"/>
            <p:cNvSpPr/>
            <p:nvPr/>
          </p:nvSpPr>
          <p:spPr>
            <a:xfrm>
              <a:off x="0" y="6019800"/>
              <a:ext cx="6311900" cy="849312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lnTo>
                    <a:pt x="119818" y="120000"/>
                  </a:lnTo>
                  <a:lnTo>
                    <a:pt x="116016" y="115901"/>
                  </a:lnTo>
                  <a:lnTo>
                    <a:pt x="75060" y="69449"/>
                  </a:lnTo>
                  <a:lnTo>
                    <a:pt x="61539" y="8197"/>
                  </a:lnTo>
                  <a:lnTo>
                    <a:pt x="57555" y="5464"/>
                  </a:lnTo>
                  <a:lnTo>
                    <a:pt x="56830" y="12296"/>
                  </a:lnTo>
                  <a:lnTo>
                    <a:pt x="56106" y="12296"/>
                  </a:lnTo>
                  <a:lnTo>
                    <a:pt x="55231" y="6831"/>
                  </a:lnTo>
                  <a:lnTo>
                    <a:pt x="51428" y="23225"/>
                  </a:lnTo>
                  <a:lnTo>
                    <a:pt x="48531" y="28690"/>
                  </a:lnTo>
                  <a:lnTo>
                    <a:pt x="47112" y="30056"/>
                  </a:lnTo>
                  <a:lnTo>
                    <a:pt x="45120" y="23225"/>
                  </a:lnTo>
                  <a:lnTo>
                    <a:pt x="40955" y="28690"/>
                  </a:lnTo>
                  <a:lnTo>
                    <a:pt x="38782" y="5464"/>
                  </a:lnTo>
                  <a:lnTo>
                    <a:pt x="38631" y="4098"/>
                  </a:lnTo>
                  <a:lnTo>
                    <a:pt x="38088" y="2732"/>
                  </a:lnTo>
                  <a:lnTo>
                    <a:pt x="37364" y="1366"/>
                  </a:lnTo>
                  <a:lnTo>
                    <a:pt x="36820" y="0"/>
                  </a:lnTo>
                  <a:lnTo>
                    <a:pt x="36096" y="0"/>
                  </a:lnTo>
                  <a:lnTo>
                    <a:pt x="35191" y="0"/>
                  </a:lnTo>
                  <a:lnTo>
                    <a:pt x="34466" y="0"/>
                  </a:lnTo>
                  <a:lnTo>
                    <a:pt x="34285" y="0"/>
                  </a:lnTo>
                  <a:lnTo>
                    <a:pt x="34104" y="0"/>
                  </a:lnTo>
                  <a:lnTo>
                    <a:pt x="33923" y="1366"/>
                  </a:lnTo>
                  <a:lnTo>
                    <a:pt x="33742" y="2732"/>
                  </a:lnTo>
                  <a:lnTo>
                    <a:pt x="33199" y="4098"/>
                  </a:lnTo>
                  <a:lnTo>
                    <a:pt x="32837" y="4098"/>
                  </a:lnTo>
                  <a:lnTo>
                    <a:pt x="32293" y="5464"/>
                  </a:lnTo>
                  <a:lnTo>
                    <a:pt x="31750" y="6831"/>
                  </a:lnTo>
                  <a:lnTo>
                    <a:pt x="31207" y="8197"/>
                  </a:lnTo>
                  <a:lnTo>
                    <a:pt x="31026" y="9563"/>
                  </a:lnTo>
                  <a:lnTo>
                    <a:pt x="29245" y="13662"/>
                  </a:lnTo>
                  <a:lnTo>
                    <a:pt x="27796" y="16394"/>
                  </a:lnTo>
                  <a:lnTo>
                    <a:pt x="25804" y="10929"/>
                  </a:lnTo>
                  <a:lnTo>
                    <a:pt x="24899" y="10929"/>
                  </a:lnTo>
                  <a:lnTo>
                    <a:pt x="22907" y="16394"/>
                  </a:lnTo>
                  <a:lnTo>
                    <a:pt x="22183" y="16394"/>
                  </a:lnTo>
                  <a:lnTo>
                    <a:pt x="21307" y="13662"/>
                  </a:lnTo>
                  <a:lnTo>
                    <a:pt x="19315" y="13662"/>
                  </a:lnTo>
                  <a:lnTo>
                    <a:pt x="16418" y="16394"/>
                  </a:lnTo>
                  <a:lnTo>
                    <a:pt x="11740" y="4098"/>
                  </a:lnTo>
                  <a:lnTo>
                    <a:pt x="9748" y="13662"/>
                  </a:lnTo>
                  <a:lnTo>
                    <a:pt x="9567" y="13662"/>
                  </a:lnTo>
                  <a:lnTo>
                    <a:pt x="9205" y="16394"/>
                  </a:lnTo>
                  <a:lnTo>
                    <a:pt x="8661" y="17760"/>
                  </a:lnTo>
                  <a:lnTo>
                    <a:pt x="7937" y="20493"/>
                  </a:lnTo>
                  <a:lnTo>
                    <a:pt x="6126" y="27324"/>
                  </a:lnTo>
                  <a:lnTo>
                    <a:pt x="4496" y="34155"/>
                  </a:lnTo>
                  <a:lnTo>
                    <a:pt x="2354" y="38254"/>
                  </a:lnTo>
                  <a:lnTo>
                    <a:pt x="0" y="40986"/>
                  </a:lnTo>
                  <a:lnTo>
                    <a:pt x="0" y="120000"/>
                  </a:lnTo>
                  <a:lnTo>
                    <a:pt x="30482" y="120000"/>
                  </a:lnTo>
                  <a:lnTo>
                    <a:pt x="112424" y="12000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9D9DB7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0" name="Google Shape;130;p11"/>
          <p:cNvGrpSpPr/>
          <p:nvPr/>
        </p:nvGrpSpPr>
        <p:grpSpPr>
          <a:xfrm>
            <a:off x="627062" y="6021387"/>
            <a:ext cx="5684837" cy="849312"/>
            <a:chOff x="627062" y="6021387"/>
            <a:chExt cx="5684837" cy="849312"/>
          </a:xfrm>
        </p:grpSpPr>
        <p:sp>
          <p:nvSpPr>
            <p:cNvPr id="131" name="Google Shape;131;p11"/>
            <p:cNvSpPr/>
            <p:nvPr/>
          </p:nvSpPr>
          <p:spPr>
            <a:xfrm>
              <a:off x="1898650" y="6021387"/>
              <a:ext cx="579437" cy="461962"/>
            </a:xfrm>
            <a:custGeom>
              <a:rect b="b" l="l" r="r" t="t"/>
              <a:pathLst>
                <a:path extrusionOk="0" h="120000" w="120000">
                  <a:moveTo>
                    <a:pt x="7890" y="10034"/>
                  </a:moveTo>
                  <a:lnTo>
                    <a:pt x="0" y="25087"/>
                  </a:lnTo>
                  <a:lnTo>
                    <a:pt x="21698" y="45156"/>
                  </a:lnTo>
                  <a:lnTo>
                    <a:pt x="47013" y="75261"/>
                  </a:lnTo>
                  <a:lnTo>
                    <a:pt x="62794" y="70243"/>
                  </a:lnTo>
                  <a:lnTo>
                    <a:pt x="112109" y="120000"/>
                  </a:lnTo>
                  <a:lnTo>
                    <a:pt x="100273" y="72752"/>
                  </a:lnTo>
                  <a:lnTo>
                    <a:pt x="119999" y="55191"/>
                  </a:lnTo>
                  <a:lnTo>
                    <a:pt x="118027" y="52682"/>
                  </a:lnTo>
                  <a:lnTo>
                    <a:pt x="110136" y="47665"/>
                  </a:lnTo>
                  <a:lnTo>
                    <a:pt x="98301" y="37630"/>
                  </a:lnTo>
                  <a:lnTo>
                    <a:pt x="84493" y="30104"/>
                  </a:lnTo>
                  <a:lnTo>
                    <a:pt x="70684" y="22578"/>
                  </a:lnTo>
                  <a:lnTo>
                    <a:pt x="56876" y="15052"/>
                  </a:lnTo>
                  <a:lnTo>
                    <a:pt x="47013" y="10034"/>
                  </a:lnTo>
                  <a:lnTo>
                    <a:pt x="43068" y="7526"/>
                  </a:lnTo>
                  <a:lnTo>
                    <a:pt x="35178" y="7526"/>
                  </a:lnTo>
                  <a:lnTo>
                    <a:pt x="31232" y="7526"/>
                  </a:lnTo>
                  <a:lnTo>
                    <a:pt x="23671" y="5017"/>
                  </a:lnTo>
                  <a:lnTo>
                    <a:pt x="21698" y="5017"/>
                  </a:lnTo>
                  <a:lnTo>
                    <a:pt x="17753" y="2508"/>
                  </a:lnTo>
                  <a:lnTo>
                    <a:pt x="13808" y="0"/>
                  </a:lnTo>
                  <a:lnTo>
                    <a:pt x="9863" y="0"/>
                  </a:lnTo>
                  <a:lnTo>
                    <a:pt x="7890" y="10034"/>
                  </a:lnTo>
                  <a:lnTo>
                    <a:pt x="7890" y="1003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1"/>
            <p:cNvSpPr/>
            <p:nvPr/>
          </p:nvSpPr>
          <p:spPr>
            <a:xfrm>
              <a:off x="3084512" y="6078537"/>
              <a:ext cx="3227387" cy="792162"/>
            </a:xfrm>
            <a:custGeom>
              <a:rect b="b" l="l" r="r" t="t"/>
              <a:pathLst>
                <a:path extrusionOk="0" h="120000" w="120000">
                  <a:moveTo>
                    <a:pt x="10978" y="4328"/>
                  </a:moveTo>
                  <a:lnTo>
                    <a:pt x="8145" y="1442"/>
                  </a:lnTo>
                  <a:lnTo>
                    <a:pt x="5666" y="0"/>
                  </a:lnTo>
                  <a:lnTo>
                    <a:pt x="2124" y="0"/>
                  </a:lnTo>
                  <a:lnTo>
                    <a:pt x="708" y="6012"/>
                  </a:lnTo>
                  <a:lnTo>
                    <a:pt x="0" y="30781"/>
                  </a:lnTo>
                  <a:lnTo>
                    <a:pt x="3541" y="25010"/>
                  </a:lnTo>
                  <a:lnTo>
                    <a:pt x="5312" y="32224"/>
                  </a:lnTo>
                  <a:lnTo>
                    <a:pt x="8853" y="36793"/>
                  </a:lnTo>
                  <a:lnTo>
                    <a:pt x="12336" y="65651"/>
                  </a:lnTo>
                  <a:lnTo>
                    <a:pt x="23669" y="86332"/>
                  </a:lnTo>
                  <a:lnTo>
                    <a:pt x="45863" y="86332"/>
                  </a:lnTo>
                  <a:lnTo>
                    <a:pt x="120000" y="120000"/>
                  </a:lnTo>
                  <a:lnTo>
                    <a:pt x="120000" y="120000"/>
                  </a:lnTo>
                  <a:lnTo>
                    <a:pt x="117520" y="118557"/>
                  </a:lnTo>
                  <a:lnTo>
                    <a:pt x="39901" y="58436"/>
                  </a:lnTo>
                  <a:lnTo>
                    <a:pt x="30339" y="38236"/>
                  </a:lnTo>
                  <a:lnTo>
                    <a:pt x="25086" y="26452"/>
                  </a:lnTo>
                  <a:lnTo>
                    <a:pt x="21544" y="22124"/>
                  </a:lnTo>
                  <a:lnTo>
                    <a:pt x="16586" y="14669"/>
                  </a:lnTo>
                  <a:lnTo>
                    <a:pt x="10978" y="4328"/>
                  </a:lnTo>
                  <a:lnTo>
                    <a:pt x="10978" y="432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1"/>
            <p:cNvSpPr/>
            <p:nvPr/>
          </p:nvSpPr>
          <p:spPr>
            <a:xfrm>
              <a:off x="2905125" y="6069012"/>
              <a:ext cx="112712" cy="96837"/>
            </a:xfrm>
            <a:custGeom>
              <a:rect b="b" l="l" r="r" t="t"/>
              <a:pathLst>
                <a:path extrusionOk="0" h="120000" w="120000">
                  <a:moveTo>
                    <a:pt x="0" y="36000"/>
                  </a:moveTo>
                  <a:lnTo>
                    <a:pt x="10140" y="36000"/>
                  </a:lnTo>
                  <a:lnTo>
                    <a:pt x="20281" y="24000"/>
                  </a:lnTo>
                  <a:lnTo>
                    <a:pt x="10140" y="12000"/>
                  </a:lnTo>
                  <a:lnTo>
                    <a:pt x="0" y="0"/>
                  </a:lnTo>
                  <a:lnTo>
                    <a:pt x="49014" y="36000"/>
                  </a:lnTo>
                  <a:lnTo>
                    <a:pt x="89577" y="36000"/>
                  </a:lnTo>
                  <a:lnTo>
                    <a:pt x="99718" y="60000"/>
                  </a:lnTo>
                  <a:lnTo>
                    <a:pt x="109859" y="84000"/>
                  </a:lnTo>
                  <a:lnTo>
                    <a:pt x="120000" y="108000"/>
                  </a:lnTo>
                  <a:lnTo>
                    <a:pt x="120000" y="120000"/>
                  </a:lnTo>
                  <a:lnTo>
                    <a:pt x="99718" y="108000"/>
                  </a:lnTo>
                  <a:lnTo>
                    <a:pt x="79436" y="84000"/>
                  </a:lnTo>
                  <a:lnTo>
                    <a:pt x="38873" y="60000"/>
                  </a:lnTo>
                  <a:lnTo>
                    <a:pt x="38873" y="72000"/>
                  </a:lnTo>
                  <a:lnTo>
                    <a:pt x="30422" y="84000"/>
                  </a:lnTo>
                  <a:lnTo>
                    <a:pt x="20281" y="96000"/>
                  </a:lnTo>
                  <a:lnTo>
                    <a:pt x="10140" y="96000"/>
                  </a:lnTo>
                  <a:lnTo>
                    <a:pt x="10140" y="96000"/>
                  </a:lnTo>
                  <a:lnTo>
                    <a:pt x="10140" y="72000"/>
                  </a:lnTo>
                  <a:lnTo>
                    <a:pt x="0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1"/>
            <p:cNvSpPr/>
            <p:nvPr/>
          </p:nvSpPr>
          <p:spPr>
            <a:xfrm>
              <a:off x="1357312" y="6099175"/>
              <a:ext cx="255587" cy="260350"/>
            </a:xfrm>
            <a:custGeom>
              <a:rect b="b" l="l" r="r" t="t"/>
              <a:pathLst>
                <a:path extrusionOk="0" h="120000" w="120000">
                  <a:moveTo>
                    <a:pt x="22360" y="0"/>
                  </a:moveTo>
                  <a:lnTo>
                    <a:pt x="35776" y="4444"/>
                  </a:lnTo>
                  <a:lnTo>
                    <a:pt x="53664" y="4444"/>
                  </a:lnTo>
                  <a:lnTo>
                    <a:pt x="84968" y="8888"/>
                  </a:lnTo>
                  <a:lnTo>
                    <a:pt x="71552" y="40000"/>
                  </a:lnTo>
                  <a:lnTo>
                    <a:pt x="71552" y="44444"/>
                  </a:lnTo>
                  <a:lnTo>
                    <a:pt x="76024" y="53333"/>
                  </a:lnTo>
                  <a:lnTo>
                    <a:pt x="80496" y="62222"/>
                  </a:lnTo>
                  <a:lnTo>
                    <a:pt x="89440" y="71111"/>
                  </a:lnTo>
                  <a:lnTo>
                    <a:pt x="106583" y="84444"/>
                  </a:lnTo>
                  <a:lnTo>
                    <a:pt x="115527" y="102222"/>
                  </a:lnTo>
                  <a:lnTo>
                    <a:pt x="120000" y="115555"/>
                  </a:lnTo>
                  <a:lnTo>
                    <a:pt x="120000" y="120000"/>
                  </a:lnTo>
                  <a:lnTo>
                    <a:pt x="71552" y="75555"/>
                  </a:lnTo>
                  <a:lnTo>
                    <a:pt x="22360" y="40000"/>
                  </a:lnTo>
                  <a:lnTo>
                    <a:pt x="0" y="0"/>
                  </a:lnTo>
                  <a:lnTo>
                    <a:pt x="22360" y="0"/>
                  </a:lnTo>
                  <a:lnTo>
                    <a:pt x="223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1"/>
            <p:cNvSpPr/>
            <p:nvPr/>
          </p:nvSpPr>
          <p:spPr>
            <a:xfrm>
              <a:off x="1120775" y="6118225"/>
              <a:ext cx="93662" cy="96837"/>
            </a:xfrm>
            <a:custGeom>
              <a:rect b="b" l="l" r="r" t="t"/>
              <a:pathLst>
                <a:path extrusionOk="0" h="120000" w="120000">
                  <a:moveTo>
                    <a:pt x="120000" y="12000"/>
                  </a:moveTo>
                  <a:lnTo>
                    <a:pt x="83389" y="60000"/>
                  </a:lnTo>
                  <a:lnTo>
                    <a:pt x="83389" y="72000"/>
                  </a:lnTo>
                  <a:lnTo>
                    <a:pt x="95593" y="84000"/>
                  </a:lnTo>
                  <a:lnTo>
                    <a:pt x="107796" y="108000"/>
                  </a:lnTo>
                  <a:lnTo>
                    <a:pt x="107796" y="120000"/>
                  </a:lnTo>
                  <a:lnTo>
                    <a:pt x="95593" y="108000"/>
                  </a:lnTo>
                  <a:lnTo>
                    <a:pt x="71186" y="96000"/>
                  </a:lnTo>
                  <a:lnTo>
                    <a:pt x="46779" y="72000"/>
                  </a:lnTo>
                  <a:lnTo>
                    <a:pt x="34576" y="60000"/>
                  </a:lnTo>
                  <a:lnTo>
                    <a:pt x="0" y="0"/>
                  </a:lnTo>
                  <a:lnTo>
                    <a:pt x="120000" y="12000"/>
                  </a:lnTo>
                  <a:lnTo>
                    <a:pt x="120000" y="1200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1"/>
            <p:cNvSpPr/>
            <p:nvPr/>
          </p:nvSpPr>
          <p:spPr>
            <a:xfrm>
              <a:off x="627062" y="6049962"/>
              <a:ext cx="388937" cy="328612"/>
            </a:xfrm>
            <a:custGeom>
              <a:rect b="b" l="l" r="r" t="t"/>
              <a:pathLst>
                <a:path extrusionOk="0" h="120000" w="120000">
                  <a:moveTo>
                    <a:pt x="114122" y="21176"/>
                  </a:moveTo>
                  <a:lnTo>
                    <a:pt x="120000" y="24705"/>
                  </a:lnTo>
                  <a:lnTo>
                    <a:pt x="102367" y="49411"/>
                  </a:lnTo>
                  <a:lnTo>
                    <a:pt x="70040" y="77647"/>
                  </a:lnTo>
                  <a:lnTo>
                    <a:pt x="81795" y="91764"/>
                  </a:lnTo>
                  <a:lnTo>
                    <a:pt x="87673" y="120000"/>
                  </a:lnTo>
                  <a:lnTo>
                    <a:pt x="37714" y="77647"/>
                  </a:lnTo>
                  <a:lnTo>
                    <a:pt x="23020" y="49411"/>
                  </a:lnTo>
                  <a:lnTo>
                    <a:pt x="43591" y="38823"/>
                  </a:lnTo>
                  <a:lnTo>
                    <a:pt x="28897" y="21176"/>
                  </a:lnTo>
                  <a:lnTo>
                    <a:pt x="0" y="7058"/>
                  </a:lnTo>
                  <a:lnTo>
                    <a:pt x="0" y="0"/>
                  </a:lnTo>
                  <a:lnTo>
                    <a:pt x="2938" y="0"/>
                  </a:lnTo>
                  <a:lnTo>
                    <a:pt x="5877" y="0"/>
                  </a:lnTo>
                  <a:lnTo>
                    <a:pt x="23020" y="3529"/>
                  </a:lnTo>
                  <a:lnTo>
                    <a:pt x="37714" y="3529"/>
                  </a:lnTo>
                  <a:lnTo>
                    <a:pt x="40653" y="3529"/>
                  </a:lnTo>
                  <a:lnTo>
                    <a:pt x="43591" y="3529"/>
                  </a:lnTo>
                  <a:lnTo>
                    <a:pt x="49469" y="7058"/>
                  </a:lnTo>
                  <a:lnTo>
                    <a:pt x="61224" y="7058"/>
                  </a:lnTo>
                  <a:lnTo>
                    <a:pt x="70040" y="10588"/>
                  </a:lnTo>
                  <a:lnTo>
                    <a:pt x="72979" y="10588"/>
                  </a:lnTo>
                  <a:lnTo>
                    <a:pt x="72979" y="10588"/>
                  </a:lnTo>
                  <a:lnTo>
                    <a:pt x="99428" y="14117"/>
                  </a:lnTo>
                  <a:lnTo>
                    <a:pt x="114122" y="21176"/>
                  </a:lnTo>
                  <a:lnTo>
                    <a:pt x="114122" y="2117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Google Shape;137;p11"/>
          <p:cNvSpPr txBox="1"/>
          <p:nvPr>
            <p:ph type="ctrTitle"/>
          </p:nvPr>
        </p:nvSpPr>
        <p:spPr>
          <a:xfrm>
            <a:off x="457200" y="1447800"/>
            <a:ext cx="8229600" cy="1736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8" name="Google Shape;138;p11"/>
          <p:cNvSpPr txBox="1"/>
          <p:nvPr>
            <p:ph idx="1" type="subTitle"/>
          </p:nvPr>
        </p:nvSpPr>
        <p:spPr>
          <a:xfrm>
            <a:off x="1371600" y="3429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  <a:defRPr b="0" i="0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Google Shape;139;p11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0" name="Google Shape;140;p1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1" name="Google Shape;141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6B2300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Google Shape;7;p1"/>
            <p:cNvSpPr/>
            <p:nvPr/>
          </p:nvSpPr>
          <p:spPr>
            <a:xfrm>
              <a:off x="0" y="4876800"/>
              <a:ext cx="9144000" cy="1981200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0" y="0"/>
              <a:ext cx="9144000" cy="4876800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6B2300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" name="Google Shape;9;p1"/>
          <p:cNvSpPr/>
          <p:nvPr/>
        </p:nvSpPr>
        <p:spPr>
          <a:xfrm>
            <a:off x="6248400" y="6262687"/>
            <a:ext cx="2895600" cy="609600"/>
          </a:xfrm>
          <a:custGeom>
            <a:rect b="b" l="l" r="r" t="t"/>
            <a:pathLst>
              <a:path extrusionOk="0" h="120000" w="120000">
                <a:moveTo>
                  <a:pt x="120000" y="120000"/>
                </a:moveTo>
                <a:lnTo>
                  <a:pt x="0" y="120000"/>
                </a:lnTo>
                <a:lnTo>
                  <a:pt x="0" y="0"/>
                </a:lnTo>
                <a:lnTo>
                  <a:pt x="120000" y="0"/>
                </a:lnTo>
                <a:lnTo>
                  <a:pt x="120000" y="120000"/>
                </a:lnTo>
                <a:lnTo>
                  <a:pt x="120000" y="120000"/>
                </a:lnTo>
                <a:close/>
              </a:path>
            </a:pathLst>
          </a:custGeom>
          <a:gradFill>
            <a:gsLst>
              <a:gs pos="0">
                <a:schemeClr val="hlink"/>
              </a:gs>
              <a:gs pos="100000">
                <a:schemeClr val="lt1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" name="Google Shape;10;p1"/>
          <p:cNvGrpSpPr/>
          <p:nvPr/>
        </p:nvGrpSpPr>
        <p:grpSpPr>
          <a:xfrm>
            <a:off x="0" y="6019800"/>
            <a:ext cx="7848600" cy="857249"/>
            <a:chOff x="0" y="6019800"/>
            <a:chExt cx="7848600" cy="857249"/>
          </a:xfrm>
        </p:grpSpPr>
        <p:sp>
          <p:nvSpPr>
            <p:cNvPr id="11" name="Google Shape;11;p1"/>
            <p:cNvSpPr/>
            <p:nvPr/>
          </p:nvSpPr>
          <p:spPr>
            <a:xfrm>
              <a:off x="2362200" y="6019800"/>
              <a:ext cx="5143500" cy="850900"/>
            </a:xfrm>
            <a:custGeom>
              <a:rect b="b" l="l" r="r" t="t"/>
              <a:pathLst>
                <a:path extrusionOk="0" h="120000" w="120000">
                  <a:moveTo>
                    <a:pt x="116000" y="105000"/>
                  </a:moveTo>
                  <a:lnTo>
                    <a:pt x="110925" y="88432"/>
                  </a:lnTo>
                  <a:lnTo>
                    <a:pt x="107814" y="83955"/>
                  </a:lnTo>
                  <a:lnTo>
                    <a:pt x="99185" y="51044"/>
                  </a:lnTo>
                  <a:lnTo>
                    <a:pt x="94555" y="16567"/>
                  </a:lnTo>
                  <a:lnTo>
                    <a:pt x="91000" y="1567"/>
                  </a:lnTo>
                  <a:lnTo>
                    <a:pt x="89000" y="10522"/>
                  </a:lnTo>
                  <a:lnTo>
                    <a:pt x="84777" y="16567"/>
                  </a:lnTo>
                  <a:lnTo>
                    <a:pt x="79037" y="16567"/>
                  </a:lnTo>
                  <a:lnTo>
                    <a:pt x="75703" y="28656"/>
                  </a:lnTo>
                  <a:lnTo>
                    <a:pt x="65740" y="49701"/>
                  </a:lnTo>
                  <a:lnTo>
                    <a:pt x="59333" y="40522"/>
                  </a:lnTo>
                  <a:lnTo>
                    <a:pt x="57777" y="22611"/>
                  </a:lnTo>
                  <a:lnTo>
                    <a:pt x="57111" y="19477"/>
                  </a:lnTo>
                  <a:lnTo>
                    <a:pt x="53555" y="13432"/>
                  </a:lnTo>
                  <a:lnTo>
                    <a:pt x="50925" y="16567"/>
                  </a:lnTo>
                  <a:lnTo>
                    <a:pt x="48481" y="19477"/>
                  </a:lnTo>
                  <a:lnTo>
                    <a:pt x="46037" y="2910"/>
                  </a:lnTo>
                  <a:lnTo>
                    <a:pt x="45370" y="0"/>
                  </a:lnTo>
                  <a:lnTo>
                    <a:pt x="44037" y="0"/>
                  </a:lnTo>
                  <a:lnTo>
                    <a:pt x="40962" y="7611"/>
                  </a:lnTo>
                  <a:lnTo>
                    <a:pt x="40962" y="7611"/>
                  </a:lnTo>
                  <a:lnTo>
                    <a:pt x="40518" y="8955"/>
                  </a:lnTo>
                  <a:lnTo>
                    <a:pt x="39629" y="12089"/>
                  </a:lnTo>
                  <a:lnTo>
                    <a:pt x="38296" y="16567"/>
                  </a:lnTo>
                  <a:lnTo>
                    <a:pt x="37185" y="16567"/>
                  </a:lnTo>
                  <a:lnTo>
                    <a:pt x="36518" y="16567"/>
                  </a:lnTo>
                  <a:lnTo>
                    <a:pt x="35407" y="18134"/>
                  </a:lnTo>
                  <a:lnTo>
                    <a:pt x="34074" y="21044"/>
                  </a:lnTo>
                  <a:lnTo>
                    <a:pt x="32740" y="23955"/>
                  </a:lnTo>
                  <a:lnTo>
                    <a:pt x="31222" y="28656"/>
                  </a:lnTo>
                  <a:lnTo>
                    <a:pt x="30111" y="31567"/>
                  </a:lnTo>
                  <a:lnTo>
                    <a:pt x="29222" y="33134"/>
                  </a:lnTo>
                  <a:lnTo>
                    <a:pt x="29000" y="34477"/>
                  </a:lnTo>
                  <a:lnTo>
                    <a:pt x="20592" y="51044"/>
                  </a:lnTo>
                  <a:lnTo>
                    <a:pt x="14592" y="65820"/>
                  </a:lnTo>
                  <a:lnTo>
                    <a:pt x="3962" y="103432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116000" y="105000"/>
                  </a:lnTo>
                  <a:lnTo>
                    <a:pt x="116000" y="105000"/>
                  </a:lnTo>
                  <a:close/>
                </a:path>
              </a:pathLst>
            </a:custGeom>
            <a:gradFill>
              <a:gsLst>
                <a:gs pos="0">
                  <a:srgbClr val="A4A09C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2;p1"/>
            <p:cNvGrpSpPr/>
            <p:nvPr/>
          </p:nvGrpSpPr>
          <p:grpSpPr>
            <a:xfrm>
              <a:off x="3946525" y="6019800"/>
              <a:ext cx="3902075" cy="857249"/>
              <a:chOff x="3946525" y="6019800"/>
              <a:chExt cx="3902075" cy="857249"/>
            </a:xfrm>
          </p:grpSpPr>
          <p:sp>
            <p:nvSpPr>
              <p:cNvPr id="13" name="Google Shape;13;p1"/>
              <p:cNvSpPr/>
              <p:nvPr/>
            </p:nvSpPr>
            <p:spPr>
              <a:xfrm>
                <a:off x="6267450" y="6030912"/>
                <a:ext cx="1581150" cy="846137"/>
              </a:xfrm>
              <a:custGeom>
                <a:rect b="b" l="l" r="r" t="t"/>
                <a:pathLst>
                  <a:path extrusionOk="0" h="120000" w="120000">
                    <a:moveTo>
                      <a:pt x="76626" y="83977"/>
                    </a:moveTo>
                    <a:lnTo>
                      <a:pt x="59638" y="83302"/>
                    </a:lnTo>
                    <a:lnTo>
                      <a:pt x="33734" y="56060"/>
                    </a:lnTo>
                    <a:lnTo>
                      <a:pt x="15301" y="14859"/>
                    </a:lnTo>
                    <a:lnTo>
                      <a:pt x="0" y="0"/>
                    </a:lnTo>
                    <a:lnTo>
                      <a:pt x="2650" y="5853"/>
                    </a:lnTo>
                    <a:lnTo>
                      <a:pt x="0" y="14634"/>
                    </a:lnTo>
                    <a:lnTo>
                      <a:pt x="3614" y="26791"/>
                    </a:lnTo>
                    <a:lnTo>
                      <a:pt x="9036" y="54709"/>
                    </a:lnTo>
                    <a:lnTo>
                      <a:pt x="5421" y="95009"/>
                    </a:lnTo>
                    <a:lnTo>
                      <a:pt x="24096" y="74071"/>
                    </a:lnTo>
                    <a:lnTo>
                      <a:pt x="73734" y="120000"/>
                    </a:lnTo>
                    <a:lnTo>
                      <a:pt x="120000" y="119099"/>
                    </a:lnTo>
                    <a:lnTo>
                      <a:pt x="99759" y="106491"/>
                    </a:lnTo>
                    <a:lnTo>
                      <a:pt x="76626" y="8397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14;p1"/>
              <p:cNvSpPr/>
              <p:nvPr/>
            </p:nvSpPr>
            <p:spPr>
              <a:xfrm>
                <a:off x="4249737" y="6019800"/>
                <a:ext cx="295275" cy="627062"/>
              </a:xfrm>
              <a:custGeom>
                <a:rect b="b" l="l" r="r" t="t"/>
                <a:pathLst>
                  <a:path extrusionOk="0" h="120000" w="120000">
                    <a:moveTo>
                      <a:pt x="23225" y="0"/>
                    </a:moveTo>
                    <a:lnTo>
                      <a:pt x="34838" y="6118"/>
                    </a:lnTo>
                    <a:lnTo>
                      <a:pt x="15483" y="10198"/>
                    </a:lnTo>
                    <a:lnTo>
                      <a:pt x="11612" y="22436"/>
                    </a:lnTo>
                    <a:lnTo>
                      <a:pt x="27096" y="38753"/>
                    </a:lnTo>
                    <a:lnTo>
                      <a:pt x="30967" y="55070"/>
                    </a:lnTo>
                    <a:lnTo>
                      <a:pt x="0" y="120000"/>
                    </a:lnTo>
                    <a:lnTo>
                      <a:pt x="34838" y="79206"/>
                    </a:lnTo>
                    <a:lnTo>
                      <a:pt x="54193" y="73427"/>
                    </a:lnTo>
                    <a:lnTo>
                      <a:pt x="81290" y="42832"/>
                    </a:lnTo>
                    <a:lnTo>
                      <a:pt x="92903" y="40793"/>
                    </a:lnTo>
                    <a:lnTo>
                      <a:pt x="92903" y="30594"/>
                    </a:lnTo>
                    <a:lnTo>
                      <a:pt x="120000" y="22436"/>
                    </a:lnTo>
                    <a:lnTo>
                      <a:pt x="104516" y="20396"/>
                    </a:lnTo>
                    <a:lnTo>
                      <a:pt x="23225" y="0"/>
                    </a:lnTo>
                    <a:lnTo>
                      <a:pt x="2322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4810125" y="6180137"/>
                <a:ext cx="600075" cy="430212"/>
              </a:xfrm>
              <a:custGeom>
                <a:rect b="b" l="l" r="r" t="t"/>
                <a:pathLst>
                  <a:path extrusionOk="0" h="120000" w="120000">
                    <a:moveTo>
                      <a:pt x="5714" y="0"/>
                    </a:moveTo>
                    <a:lnTo>
                      <a:pt x="3809" y="5756"/>
                    </a:lnTo>
                    <a:lnTo>
                      <a:pt x="0" y="17712"/>
                    </a:lnTo>
                    <a:lnTo>
                      <a:pt x="19047" y="53579"/>
                    </a:lnTo>
                    <a:lnTo>
                      <a:pt x="98412" y="120000"/>
                    </a:lnTo>
                    <a:lnTo>
                      <a:pt x="92063" y="61549"/>
                    </a:lnTo>
                    <a:lnTo>
                      <a:pt x="120000" y="33653"/>
                    </a:lnTo>
                    <a:lnTo>
                      <a:pt x="79682" y="41623"/>
                    </a:lnTo>
                    <a:lnTo>
                      <a:pt x="28571" y="23911"/>
                    </a:lnTo>
                    <a:lnTo>
                      <a:pt x="5714" y="0"/>
                    </a:lnTo>
                    <a:lnTo>
                      <a:pt x="571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1"/>
              <p:cNvSpPr/>
              <p:nvPr/>
            </p:nvSpPr>
            <p:spPr>
              <a:xfrm>
                <a:off x="5759450" y="6137275"/>
                <a:ext cx="246062" cy="117475"/>
              </a:xfrm>
              <a:custGeom>
                <a:rect b="b" l="l" r="r" t="t"/>
                <a:pathLst>
                  <a:path extrusionOk="0" h="120000" w="120000">
                    <a:moveTo>
                      <a:pt x="88258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645" y="10909"/>
                    </a:lnTo>
                    <a:lnTo>
                      <a:pt x="4645" y="32727"/>
                    </a:lnTo>
                    <a:lnTo>
                      <a:pt x="0" y="43636"/>
                    </a:lnTo>
                    <a:lnTo>
                      <a:pt x="60387" y="109090"/>
                    </a:lnTo>
                    <a:lnTo>
                      <a:pt x="74322" y="76363"/>
                    </a:lnTo>
                    <a:lnTo>
                      <a:pt x="120000" y="120000"/>
                    </a:lnTo>
                    <a:lnTo>
                      <a:pt x="97548" y="43636"/>
                    </a:lnTo>
                    <a:lnTo>
                      <a:pt x="115354" y="0"/>
                    </a:lnTo>
                    <a:lnTo>
                      <a:pt x="88258" y="0"/>
                    </a:lnTo>
                    <a:lnTo>
                      <a:pt x="8825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1"/>
              <p:cNvSpPr/>
              <p:nvPr/>
            </p:nvSpPr>
            <p:spPr>
              <a:xfrm>
                <a:off x="3946525" y="6126162"/>
                <a:ext cx="66675" cy="128587"/>
              </a:xfrm>
              <a:custGeom>
                <a:rect b="b" l="l" r="r" t="t"/>
                <a:pathLst>
                  <a:path extrusionOk="0" h="120000" w="120000">
                    <a:moveTo>
                      <a:pt x="17142" y="60000"/>
                    </a:moveTo>
                    <a:lnTo>
                      <a:pt x="0" y="30000"/>
                    </a:lnTo>
                    <a:lnTo>
                      <a:pt x="34285" y="10000"/>
                    </a:lnTo>
                    <a:lnTo>
                      <a:pt x="0" y="10000"/>
                    </a:lnTo>
                    <a:lnTo>
                      <a:pt x="34285" y="10000"/>
                    </a:lnTo>
                    <a:lnTo>
                      <a:pt x="68571" y="10000"/>
                    </a:lnTo>
                    <a:lnTo>
                      <a:pt x="102857" y="10000"/>
                    </a:lnTo>
                    <a:lnTo>
                      <a:pt x="120000" y="0"/>
                    </a:lnTo>
                    <a:lnTo>
                      <a:pt x="85714" y="30000"/>
                    </a:lnTo>
                    <a:lnTo>
                      <a:pt x="120000" y="80000"/>
                    </a:lnTo>
                    <a:lnTo>
                      <a:pt x="34285" y="120000"/>
                    </a:lnTo>
                    <a:lnTo>
                      <a:pt x="17142" y="60000"/>
                    </a:lnTo>
                    <a:lnTo>
                      <a:pt x="17142" y="6000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8" name="Google Shape;18;p1"/>
            <p:cNvSpPr/>
            <p:nvPr/>
          </p:nvSpPr>
          <p:spPr>
            <a:xfrm>
              <a:off x="0" y="6019800"/>
              <a:ext cx="6311900" cy="849312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lnTo>
                    <a:pt x="119818" y="120000"/>
                  </a:lnTo>
                  <a:lnTo>
                    <a:pt x="116016" y="115901"/>
                  </a:lnTo>
                  <a:lnTo>
                    <a:pt x="75060" y="69449"/>
                  </a:lnTo>
                  <a:lnTo>
                    <a:pt x="61539" y="8197"/>
                  </a:lnTo>
                  <a:lnTo>
                    <a:pt x="57555" y="5464"/>
                  </a:lnTo>
                  <a:lnTo>
                    <a:pt x="56830" y="12296"/>
                  </a:lnTo>
                  <a:lnTo>
                    <a:pt x="56106" y="12296"/>
                  </a:lnTo>
                  <a:lnTo>
                    <a:pt x="55231" y="6831"/>
                  </a:lnTo>
                  <a:lnTo>
                    <a:pt x="51428" y="23225"/>
                  </a:lnTo>
                  <a:lnTo>
                    <a:pt x="48531" y="28690"/>
                  </a:lnTo>
                  <a:lnTo>
                    <a:pt x="47112" y="30056"/>
                  </a:lnTo>
                  <a:lnTo>
                    <a:pt x="45120" y="23225"/>
                  </a:lnTo>
                  <a:lnTo>
                    <a:pt x="40955" y="28690"/>
                  </a:lnTo>
                  <a:lnTo>
                    <a:pt x="38782" y="5464"/>
                  </a:lnTo>
                  <a:lnTo>
                    <a:pt x="38631" y="4098"/>
                  </a:lnTo>
                  <a:lnTo>
                    <a:pt x="38088" y="2732"/>
                  </a:lnTo>
                  <a:lnTo>
                    <a:pt x="37364" y="1366"/>
                  </a:lnTo>
                  <a:lnTo>
                    <a:pt x="36820" y="0"/>
                  </a:lnTo>
                  <a:lnTo>
                    <a:pt x="36096" y="0"/>
                  </a:lnTo>
                  <a:lnTo>
                    <a:pt x="35191" y="0"/>
                  </a:lnTo>
                  <a:lnTo>
                    <a:pt x="34466" y="0"/>
                  </a:lnTo>
                  <a:lnTo>
                    <a:pt x="34285" y="0"/>
                  </a:lnTo>
                  <a:lnTo>
                    <a:pt x="34104" y="0"/>
                  </a:lnTo>
                  <a:lnTo>
                    <a:pt x="33923" y="1366"/>
                  </a:lnTo>
                  <a:lnTo>
                    <a:pt x="33742" y="2732"/>
                  </a:lnTo>
                  <a:lnTo>
                    <a:pt x="33199" y="4098"/>
                  </a:lnTo>
                  <a:lnTo>
                    <a:pt x="32837" y="4098"/>
                  </a:lnTo>
                  <a:lnTo>
                    <a:pt x="32293" y="5464"/>
                  </a:lnTo>
                  <a:lnTo>
                    <a:pt x="31750" y="6831"/>
                  </a:lnTo>
                  <a:lnTo>
                    <a:pt x="31207" y="8197"/>
                  </a:lnTo>
                  <a:lnTo>
                    <a:pt x="31026" y="9563"/>
                  </a:lnTo>
                  <a:lnTo>
                    <a:pt x="29245" y="13662"/>
                  </a:lnTo>
                  <a:lnTo>
                    <a:pt x="27796" y="16394"/>
                  </a:lnTo>
                  <a:lnTo>
                    <a:pt x="25804" y="10929"/>
                  </a:lnTo>
                  <a:lnTo>
                    <a:pt x="24899" y="10929"/>
                  </a:lnTo>
                  <a:lnTo>
                    <a:pt x="22907" y="16394"/>
                  </a:lnTo>
                  <a:lnTo>
                    <a:pt x="22183" y="16394"/>
                  </a:lnTo>
                  <a:lnTo>
                    <a:pt x="21307" y="13662"/>
                  </a:lnTo>
                  <a:lnTo>
                    <a:pt x="19315" y="13662"/>
                  </a:lnTo>
                  <a:lnTo>
                    <a:pt x="16418" y="16394"/>
                  </a:lnTo>
                  <a:lnTo>
                    <a:pt x="11740" y="4098"/>
                  </a:lnTo>
                  <a:lnTo>
                    <a:pt x="9748" y="13662"/>
                  </a:lnTo>
                  <a:lnTo>
                    <a:pt x="9567" y="13662"/>
                  </a:lnTo>
                  <a:lnTo>
                    <a:pt x="9205" y="16394"/>
                  </a:lnTo>
                  <a:lnTo>
                    <a:pt x="8661" y="17760"/>
                  </a:lnTo>
                  <a:lnTo>
                    <a:pt x="7937" y="20493"/>
                  </a:lnTo>
                  <a:lnTo>
                    <a:pt x="6126" y="27324"/>
                  </a:lnTo>
                  <a:lnTo>
                    <a:pt x="4496" y="34155"/>
                  </a:lnTo>
                  <a:lnTo>
                    <a:pt x="2354" y="38254"/>
                  </a:lnTo>
                  <a:lnTo>
                    <a:pt x="0" y="40986"/>
                  </a:lnTo>
                  <a:lnTo>
                    <a:pt x="0" y="120000"/>
                  </a:lnTo>
                  <a:lnTo>
                    <a:pt x="30482" y="120000"/>
                  </a:lnTo>
                  <a:lnTo>
                    <a:pt x="112424" y="12000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938D88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" name="Google Shape;19;p1"/>
          <p:cNvGrpSpPr/>
          <p:nvPr/>
        </p:nvGrpSpPr>
        <p:grpSpPr>
          <a:xfrm>
            <a:off x="627062" y="6021387"/>
            <a:ext cx="5684837" cy="849312"/>
            <a:chOff x="627062" y="6021387"/>
            <a:chExt cx="5684837" cy="849312"/>
          </a:xfrm>
        </p:grpSpPr>
        <p:sp>
          <p:nvSpPr>
            <p:cNvPr id="20" name="Google Shape;20;p1"/>
            <p:cNvSpPr/>
            <p:nvPr/>
          </p:nvSpPr>
          <p:spPr>
            <a:xfrm>
              <a:off x="1898650" y="6021387"/>
              <a:ext cx="579437" cy="461962"/>
            </a:xfrm>
            <a:custGeom>
              <a:rect b="b" l="l" r="r" t="t"/>
              <a:pathLst>
                <a:path extrusionOk="0" h="120000" w="120000">
                  <a:moveTo>
                    <a:pt x="7890" y="10034"/>
                  </a:moveTo>
                  <a:lnTo>
                    <a:pt x="0" y="25087"/>
                  </a:lnTo>
                  <a:lnTo>
                    <a:pt x="21698" y="45156"/>
                  </a:lnTo>
                  <a:lnTo>
                    <a:pt x="47013" y="75261"/>
                  </a:lnTo>
                  <a:lnTo>
                    <a:pt x="62794" y="70243"/>
                  </a:lnTo>
                  <a:lnTo>
                    <a:pt x="112109" y="120000"/>
                  </a:lnTo>
                  <a:lnTo>
                    <a:pt x="100273" y="72752"/>
                  </a:lnTo>
                  <a:lnTo>
                    <a:pt x="119999" y="55191"/>
                  </a:lnTo>
                  <a:lnTo>
                    <a:pt x="118027" y="52682"/>
                  </a:lnTo>
                  <a:lnTo>
                    <a:pt x="110136" y="47665"/>
                  </a:lnTo>
                  <a:lnTo>
                    <a:pt x="98301" y="37630"/>
                  </a:lnTo>
                  <a:lnTo>
                    <a:pt x="84493" y="30104"/>
                  </a:lnTo>
                  <a:lnTo>
                    <a:pt x="70684" y="22578"/>
                  </a:lnTo>
                  <a:lnTo>
                    <a:pt x="56876" y="15052"/>
                  </a:lnTo>
                  <a:lnTo>
                    <a:pt x="47013" y="10034"/>
                  </a:lnTo>
                  <a:lnTo>
                    <a:pt x="43068" y="7526"/>
                  </a:lnTo>
                  <a:lnTo>
                    <a:pt x="35178" y="7526"/>
                  </a:lnTo>
                  <a:lnTo>
                    <a:pt x="31232" y="7526"/>
                  </a:lnTo>
                  <a:lnTo>
                    <a:pt x="23671" y="5017"/>
                  </a:lnTo>
                  <a:lnTo>
                    <a:pt x="21698" y="5017"/>
                  </a:lnTo>
                  <a:lnTo>
                    <a:pt x="17753" y="2508"/>
                  </a:lnTo>
                  <a:lnTo>
                    <a:pt x="13808" y="0"/>
                  </a:lnTo>
                  <a:lnTo>
                    <a:pt x="9863" y="0"/>
                  </a:lnTo>
                  <a:lnTo>
                    <a:pt x="7890" y="10034"/>
                  </a:lnTo>
                  <a:lnTo>
                    <a:pt x="7890" y="1003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3084512" y="6078537"/>
              <a:ext cx="3227387" cy="792162"/>
            </a:xfrm>
            <a:custGeom>
              <a:rect b="b" l="l" r="r" t="t"/>
              <a:pathLst>
                <a:path extrusionOk="0" h="120000" w="120000">
                  <a:moveTo>
                    <a:pt x="10978" y="4328"/>
                  </a:moveTo>
                  <a:lnTo>
                    <a:pt x="8145" y="1442"/>
                  </a:lnTo>
                  <a:lnTo>
                    <a:pt x="5666" y="0"/>
                  </a:lnTo>
                  <a:lnTo>
                    <a:pt x="2124" y="0"/>
                  </a:lnTo>
                  <a:lnTo>
                    <a:pt x="708" y="6012"/>
                  </a:lnTo>
                  <a:lnTo>
                    <a:pt x="0" y="30781"/>
                  </a:lnTo>
                  <a:lnTo>
                    <a:pt x="3541" y="25010"/>
                  </a:lnTo>
                  <a:lnTo>
                    <a:pt x="5312" y="32224"/>
                  </a:lnTo>
                  <a:lnTo>
                    <a:pt x="8853" y="36793"/>
                  </a:lnTo>
                  <a:lnTo>
                    <a:pt x="12336" y="65651"/>
                  </a:lnTo>
                  <a:lnTo>
                    <a:pt x="23669" y="86332"/>
                  </a:lnTo>
                  <a:lnTo>
                    <a:pt x="45863" y="86332"/>
                  </a:lnTo>
                  <a:lnTo>
                    <a:pt x="120000" y="120000"/>
                  </a:lnTo>
                  <a:lnTo>
                    <a:pt x="120000" y="120000"/>
                  </a:lnTo>
                  <a:lnTo>
                    <a:pt x="117520" y="118557"/>
                  </a:lnTo>
                  <a:lnTo>
                    <a:pt x="39901" y="58436"/>
                  </a:lnTo>
                  <a:lnTo>
                    <a:pt x="30339" y="38236"/>
                  </a:lnTo>
                  <a:lnTo>
                    <a:pt x="25086" y="26452"/>
                  </a:lnTo>
                  <a:lnTo>
                    <a:pt x="21544" y="22124"/>
                  </a:lnTo>
                  <a:lnTo>
                    <a:pt x="16586" y="14669"/>
                  </a:lnTo>
                  <a:lnTo>
                    <a:pt x="10978" y="4328"/>
                  </a:lnTo>
                  <a:lnTo>
                    <a:pt x="10978" y="432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2905125" y="6069012"/>
              <a:ext cx="112712" cy="96837"/>
            </a:xfrm>
            <a:custGeom>
              <a:rect b="b" l="l" r="r" t="t"/>
              <a:pathLst>
                <a:path extrusionOk="0" h="120000" w="120000">
                  <a:moveTo>
                    <a:pt x="0" y="36000"/>
                  </a:moveTo>
                  <a:lnTo>
                    <a:pt x="10140" y="36000"/>
                  </a:lnTo>
                  <a:lnTo>
                    <a:pt x="20281" y="24000"/>
                  </a:lnTo>
                  <a:lnTo>
                    <a:pt x="10140" y="12000"/>
                  </a:lnTo>
                  <a:lnTo>
                    <a:pt x="0" y="0"/>
                  </a:lnTo>
                  <a:lnTo>
                    <a:pt x="49014" y="36000"/>
                  </a:lnTo>
                  <a:lnTo>
                    <a:pt x="89577" y="36000"/>
                  </a:lnTo>
                  <a:lnTo>
                    <a:pt x="99718" y="60000"/>
                  </a:lnTo>
                  <a:lnTo>
                    <a:pt x="109859" y="84000"/>
                  </a:lnTo>
                  <a:lnTo>
                    <a:pt x="120000" y="108000"/>
                  </a:lnTo>
                  <a:lnTo>
                    <a:pt x="120000" y="120000"/>
                  </a:lnTo>
                  <a:lnTo>
                    <a:pt x="99718" y="108000"/>
                  </a:lnTo>
                  <a:lnTo>
                    <a:pt x="79436" y="84000"/>
                  </a:lnTo>
                  <a:lnTo>
                    <a:pt x="38873" y="60000"/>
                  </a:lnTo>
                  <a:lnTo>
                    <a:pt x="38873" y="72000"/>
                  </a:lnTo>
                  <a:lnTo>
                    <a:pt x="30422" y="84000"/>
                  </a:lnTo>
                  <a:lnTo>
                    <a:pt x="20281" y="96000"/>
                  </a:lnTo>
                  <a:lnTo>
                    <a:pt x="10140" y="96000"/>
                  </a:lnTo>
                  <a:lnTo>
                    <a:pt x="10140" y="96000"/>
                  </a:lnTo>
                  <a:lnTo>
                    <a:pt x="10140" y="72000"/>
                  </a:lnTo>
                  <a:lnTo>
                    <a:pt x="0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1357312" y="6099175"/>
              <a:ext cx="255587" cy="260350"/>
            </a:xfrm>
            <a:custGeom>
              <a:rect b="b" l="l" r="r" t="t"/>
              <a:pathLst>
                <a:path extrusionOk="0" h="120000" w="120000">
                  <a:moveTo>
                    <a:pt x="22360" y="0"/>
                  </a:moveTo>
                  <a:lnTo>
                    <a:pt x="35776" y="4444"/>
                  </a:lnTo>
                  <a:lnTo>
                    <a:pt x="53664" y="4444"/>
                  </a:lnTo>
                  <a:lnTo>
                    <a:pt x="84968" y="8888"/>
                  </a:lnTo>
                  <a:lnTo>
                    <a:pt x="71552" y="40000"/>
                  </a:lnTo>
                  <a:lnTo>
                    <a:pt x="71552" y="44444"/>
                  </a:lnTo>
                  <a:lnTo>
                    <a:pt x="76024" y="53333"/>
                  </a:lnTo>
                  <a:lnTo>
                    <a:pt x="80496" y="62222"/>
                  </a:lnTo>
                  <a:lnTo>
                    <a:pt x="89440" y="71111"/>
                  </a:lnTo>
                  <a:lnTo>
                    <a:pt x="106583" y="84444"/>
                  </a:lnTo>
                  <a:lnTo>
                    <a:pt x="115527" y="102222"/>
                  </a:lnTo>
                  <a:lnTo>
                    <a:pt x="120000" y="115555"/>
                  </a:lnTo>
                  <a:lnTo>
                    <a:pt x="120000" y="120000"/>
                  </a:lnTo>
                  <a:lnTo>
                    <a:pt x="71552" y="75555"/>
                  </a:lnTo>
                  <a:lnTo>
                    <a:pt x="22360" y="40000"/>
                  </a:lnTo>
                  <a:lnTo>
                    <a:pt x="0" y="0"/>
                  </a:lnTo>
                  <a:lnTo>
                    <a:pt x="22360" y="0"/>
                  </a:lnTo>
                  <a:lnTo>
                    <a:pt x="223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1120775" y="6118225"/>
              <a:ext cx="93662" cy="96837"/>
            </a:xfrm>
            <a:custGeom>
              <a:rect b="b" l="l" r="r" t="t"/>
              <a:pathLst>
                <a:path extrusionOk="0" h="120000" w="120000">
                  <a:moveTo>
                    <a:pt x="120000" y="12000"/>
                  </a:moveTo>
                  <a:lnTo>
                    <a:pt x="83389" y="60000"/>
                  </a:lnTo>
                  <a:lnTo>
                    <a:pt x="83389" y="72000"/>
                  </a:lnTo>
                  <a:lnTo>
                    <a:pt x="95593" y="84000"/>
                  </a:lnTo>
                  <a:lnTo>
                    <a:pt x="107796" y="108000"/>
                  </a:lnTo>
                  <a:lnTo>
                    <a:pt x="107796" y="120000"/>
                  </a:lnTo>
                  <a:lnTo>
                    <a:pt x="95593" y="108000"/>
                  </a:lnTo>
                  <a:lnTo>
                    <a:pt x="71186" y="96000"/>
                  </a:lnTo>
                  <a:lnTo>
                    <a:pt x="46779" y="72000"/>
                  </a:lnTo>
                  <a:lnTo>
                    <a:pt x="34576" y="60000"/>
                  </a:lnTo>
                  <a:lnTo>
                    <a:pt x="0" y="0"/>
                  </a:lnTo>
                  <a:lnTo>
                    <a:pt x="120000" y="12000"/>
                  </a:lnTo>
                  <a:lnTo>
                    <a:pt x="120000" y="1200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627062" y="6049962"/>
              <a:ext cx="388937" cy="328612"/>
            </a:xfrm>
            <a:custGeom>
              <a:rect b="b" l="l" r="r" t="t"/>
              <a:pathLst>
                <a:path extrusionOk="0" h="120000" w="120000">
                  <a:moveTo>
                    <a:pt x="114122" y="21176"/>
                  </a:moveTo>
                  <a:lnTo>
                    <a:pt x="120000" y="24705"/>
                  </a:lnTo>
                  <a:lnTo>
                    <a:pt x="102367" y="49411"/>
                  </a:lnTo>
                  <a:lnTo>
                    <a:pt x="70040" y="77647"/>
                  </a:lnTo>
                  <a:lnTo>
                    <a:pt x="81795" y="91764"/>
                  </a:lnTo>
                  <a:lnTo>
                    <a:pt x="87673" y="120000"/>
                  </a:lnTo>
                  <a:lnTo>
                    <a:pt x="37714" y="77647"/>
                  </a:lnTo>
                  <a:lnTo>
                    <a:pt x="23020" y="49411"/>
                  </a:lnTo>
                  <a:lnTo>
                    <a:pt x="43591" y="38823"/>
                  </a:lnTo>
                  <a:lnTo>
                    <a:pt x="28897" y="21176"/>
                  </a:lnTo>
                  <a:lnTo>
                    <a:pt x="0" y="7058"/>
                  </a:lnTo>
                  <a:lnTo>
                    <a:pt x="0" y="0"/>
                  </a:lnTo>
                  <a:lnTo>
                    <a:pt x="2938" y="0"/>
                  </a:lnTo>
                  <a:lnTo>
                    <a:pt x="5877" y="0"/>
                  </a:lnTo>
                  <a:lnTo>
                    <a:pt x="23020" y="3529"/>
                  </a:lnTo>
                  <a:lnTo>
                    <a:pt x="37714" y="3529"/>
                  </a:lnTo>
                  <a:lnTo>
                    <a:pt x="40653" y="3529"/>
                  </a:lnTo>
                  <a:lnTo>
                    <a:pt x="43591" y="3529"/>
                  </a:lnTo>
                  <a:lnTo>
                    <a:pt x="49469" y="7058"/>
                  </a:lnTo>
                  <a:lnTo>
                    <a:pt x="61224" y="7058"/>
                  </a:lnTo>
                  <a:lnTo>
                    <a:pt x="70040" y="10588"/>
                  </a:lnTo>
                  <a:lnTo>
                    <a:pt x="72979" y="10588"/>
                  </a:lnTo>
                  <a:lnTo>
                    <a:pt x="72979" y="10588"/>
                  </a:lnTo>
                  <a:lnTo>
                    <a:pt x="99428" y="14117"/>
                  </a:lnTo>
                  <a:lnTo>
                    <a:pt x="114122" y="21176"/>
                  </a:lnTo>
                  <a:lnTo>
                    <a:pt x="114122" y="2117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1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1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1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B3B3B3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6" name="Google Shape;86;p9"/>
            <p:cNvSpPr/>
            <p:nvPr/>
          </p:nvSpPr>
          <p:spPr>
            <a:xfrm>
              <a:off x="0" y="4876800"/>
              <a:ext cx="9144000" cy="1981200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9"/>
            <p:cNvSpPr/>
            <p:nvPr/>
          </p:nvSpPr>
          <p:spPr>
            <a:xfrm>
              <a:off x="0" y="0"/>
              <a:ext cx="9144000" cy="4876800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B3B3B3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8" name="Google Shape;88;p9"/>
          <p:cNvSpPr/>
          <p:nvPr/>
        </p:nvSpPr>
        <p:spPr>
          <a:xfrm>
            <a:off x="6248400" y="6262687"/>
            <a:ext cx="2895600" cy="609600"/>
          </a:xfrm>
          <a:custGeom>
            <a:rect b="b" l="l" r="r" t="t"/>
            <a:pathLst>
              <a:path extrusionOk="0" h="120000" w="120000">
                <a:moveTo>
                  <a:pt x="120000" y="120000"/>
                </a:moveTo>
                <a:lnTo>
                  <a:pt x="0" y="120000"/>
                </a:lnTo>
                <a:lnTo>
                  <a:pt x="0" y="0"/>
                </a:lnTo>
                <a:lnTo>
                  <a:pt x="120000" y="0"/>
                </a:lnTo>
                <a:lnTo>
                  <a:pt x="120000" y="120000"/>
                </a:lnTo>
                <a:lnTo>
                  <a:pt x="120000" y="120000"/>
                </a:lnTo>
                <a:close/>
              </a:path>
            </a:pathLst>
          </a:custGeom>
          <a:gradFill>
            <a:gsLst>
              <a:gs pos="0">
                <a:schemeClr val="hlink"/>
              </a:gs>
              <a:gs pos="100000">
                <a:schemeClr val="lt1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9" name="Google Shape;89;p9"/>
          <p:cNvGrpSpPr/>
          <p:nvPr/>
        </p:nvGrpSpPr>
        <p:grpSpPr>
          <a:xfrm>
            <a:off x="0" y="6019800"/>
            <a:ext cx="7848600" cy="857249"/>
            <a:chOff x="0" y="6019800"/>
            <a:chExt cx="7848600" cy="857249"/>
          </a:xfrm>
        </p:grpSpPr>
        <p:sp>
          <p:nvSpPr>
            <p:cNvPr id="90" name="Google Shape;90;p9"/>
            <p:cNvSpPr/>
            <p:nvPr/>
          </p:nvSpPr>
          <p:spPr>
            <a:xfrm>
              <a:off x="2362200" y="6019800"/>
              <a:ext cx="5143500" cy="850900"/>
            </a:xfrm>
            <a:custGeom>
              <a:rect b="b" l="l" r="r" t="t"/>
              <a:pathLst>
                <a:path extrusionOk="0" h="120000" w="120000">
                  <a:moveTo>
                    <a:pt x="116000" y="105000"/>
                  </a:moveTo>
                  <a:lnTo>
                    <a:pt x="110925" y="88432"/>
                  </a:lnTo>
                  <a:lnTo>
                    <a:pt x="107814" y="83955"/>
                  </a:lnTo>
                  <a:lnTo>
                    <a:pt x="99185" y="51044"/>
                  </a:lnTo>
                  <a:lnTo>
                    <a:pt x="94555" y="16567"/>
                  </a:lnTo>
                  <a:lnTo>
                    <a:pt x="91000" y="1567"/>
                  </a:lnTo>
                  <a:lnTo>
                    <a:pt x="89000" y="10522"/>
                  </a:lnTo>
                  <a:lnTo>
                    <a:pt x="84777" y="16567"/>
                  </a:lnTo>
                  <a:lnTo>
                    <a:pt x="79037" y="16567"/>
                  </a:lnTo>
                  <a:lnTo>
                    <a:pt x="75703" y="28656"/>
                  </a:lnTo>
                  <a:lnTo>
                    <a:pt x="65740" y="49701"/>
                  </a:lnTo>
                  <a:lnTo>
                    <a:pt x="59333" y="40522"/>
                  </a:lnTo>
                  <a:lnTo>
                    <a:pt x="57777" y="22611"/>
                  </a:lnTo>
                  <a:lnTo>
                    <a:pt x="57111" y="19477"/>
                  </a:lnTo>
                  <a:lnTo>
                    <a:pt x="53555" y="13432"/>
                  </a:lnTo>
                  <a:lnTo>
                    <a:pt x="50925" y="16567"/>
                  </a:lnTo>
                  <a:lnTo>
                    <a:pt x="48481" y="19477"/>
                  </a:lnTo>
                  <a:lnTo>
                    <a:pt x="46037" y="2910"/>
                  </a:lnTo>
                  <a:lnTo>
                    <a:pt x="45370" y="0"/>
                  </a:lnTo>
                  <a:lnTo>
                    <a:pt x="44037" y="0"/>
                  </a:lnTo>
                  <a:lnTo>
                    <a:pt x="40962" y="7611"/>
                  </a:lnTo>
                  <a:lnTo>
                    <a:pt x="40962" y="7611"/>
                  </a:lnTo>
                  <a:lnTo>
                    <a:pt x="40518" y="8955"/>
                  </a:lnTo>
                  <a:lnTo>
                    <a:pt x="39629" y="12089"/>
                  </a:lnTo>
                  <a:lnTo>
                    <a:pt x="38296" y="16567"/>
                  </a:lnTo>
                  <a:lnTo>
                    <a:pt x="37185" y="16567"/>
                  </a:lnTo>
                  <a:lnTo>
                    <a:pt x="36518" y="16567"/>
                  </a:lnTo>
                  <a:lnTo>
                    <a:pt x="35407" y="18134"/>
                  </a:lnTo>
                  <a:lnTo>
                    <a:pt x="34074" y="21044"/>
                  </a:lnTo>
                  <a:lnTo>
                    <a:pt x="32740" y="23955"/>
                  </a:lnTo>
                  <a:lnTo>
                    <a:pt x="31222" y="28656"/>
                  </a:lnTo>
                  <a:lnTo>
                    <a:pt x="30111" y="31567"/>
                  </a:lnTo>
                  <a:lnTo>
                    <a:pt x="29222" y="33134"/>
                  </a:lnTo>
                  <a:lnTo>
                    <a:pt x="29000" y="34477"/>
                  </a:lnTo>
                  <a:lnTo>
                    <a:pt x="20592" y="51044"/>
                  </a:lnTo>
                  <a:lnTo>
                    <a:pt x="14592" y="65820"/>
                  </a:lnTo>
                  <a:lnTo>
                    <a:pt x="3962" y="103432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116000" y="105000"/>
                  </a:lnTo>
                  <a:lnTo>
                    <a:pt x="116000" y="105000"/>
                  </a:lnTo>
                  <a:close/>
                </a:path>
              </a:pathLst>
            </a:custGeom>
            <a:gradFill>
              <a:gsLst>
                <a:gs pos="0">
                  <a:srgbClr val="ADACC1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1" name="Google Shape;91;p9"/>
            <p:cNvGrpSpPr/>
            <p:nvPr/>
          </p:nvGrpSpPr>
          <p:grpSpPr>
            <a:xfrm>
              <a:off x="3946525" y="6019800"/>
              <a:ext cx="3902075" cy="857249"/>
              <a:chOff x="3946525" y="6019800"/>
              <a:chExt cx="3902075" cy="857249"/>
            </a:xfrm>
          </p:grpSpPr>
          <p:sp>
            <p:nvSpPr>
              <p:cNvPr id="92" name="Google Shape;92;p9"/>
              <p:cNvSpPr/>
              <p:nvPr/>
            </p:nvSpPr>
            <p:spPr>
              <a:xfrm>
                <a:off x="6267450" y="6030912"/>
                <a:ext cx="1581150" cy="846137"/>
              </a:xfrm>
              <a:custGeom>
                <a:rect b="b" l="l" r="r" t="t"/>
                <a:pathLst>
                  <a:path extrusionOk="0" h="120000" w="120000">
                    <a:moveTo>
                      <a:pt x="76626" y="83977"/>
                    </a:moveTo>
                    <a:lnTo>
                      <a:pt x="59638" y="83302"/>
                    </a:lnTo>
                    <a:lnTo>
                      <a:pt x="33734" y="56060"/>
                    </a:lnTo>
                    <a:lnTo>
                      <a:pt x="15301" y="14859"/>
                    </a:lnTo>
                    <a:lnTo>
                      <a:pt x="0" y="0"/>
                    </a:lnTo>
                    <a:lnTo>
                      <a:pt x="2650" y="5853"/>
                    </a:lnTo>
                    <a:lnTo>
                      <a:pt x="0" y="14634"/>
                    </a:lnTo>
                    <a:lnTo>
                      <a:pt x="3614" y="26791"/>
                    </a:lnTo>
                    <a:lnTo>
                      <a:pt x="9036" y="54709"/>
                    </a:lnTo>
                    <a:lnTo>
                      <a:pt x="5421" y="95009"/>
                    </a:lnTo>
                    <a:lnTo>
                      <a:pt x="24096" y="74071"/>
                    </a:lnTo>
                    <a:lnTo>
                      <a:pt x="73734" y="120000"/>
                    </a:lnTo>
                    <a:lnTo>
                      <a:pt x="120000" y="119099"/>
                    </a:lnTo>
                    <a:lnTo>
                      <a:pt x="99759" y="106491"/>
                    </a:lnTo>
                    <a:lnTo>
                      <a:pt x="76626" y="8397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93;p9"/>
              <p:cNvSpPr/>
              <p:nvPr/>
            </p:nvSpPr>
            <p:spPr>
              <a:xfrm>
                <a:off x="4249737" y="6019800"/>
                <a:ext cx="295275" cy="627062"/>
              </a:xfrm>
              <a:custGeom>
                <a:rect b="b" l="l" r="r" t="t"/>
                <a:pathLst>
                  <a:path extrusionOk="0" h="120000" w="120000">
                    <a:moveTo>
                      <a:pt x="23225" y="0"/>
                    </a:moveTo>
                    <a:lnTo>
                      <a:pt x="34838" y="6118"/>
                    </a:lnTo>
                    <a:lnTo>
                      <a:pt x="15483" y="10198"/>
                    </a:lnTo>
                    <a:lnTo>
                      <a:pt x="11612" y="22436"/>
                    </a:lnTo>
                    <a:lnTo>
                      <a:pt x="27096" y="38753"/>
                    </a:lnTo>
                    <a:lnTo>
                      <a:pt x="30967" y="55070"/>
                    </a:lnTo>
                    <a:lnTo>
                      <a:pt x="0" y="120000"/>
                    </a:lnTo>
                    <a:lnTo>
                      <a:pt x="34838" y="79206"/>
                    </a:lnTo>
                    <a:lnTo>
                      <a:pt x="54193" y="73427"/>
                    </a:lnTo>
                    <a:lnTo>
                      <a:pt x="81290" y="42832"/>
                    </a:lnTo>
                    <a:lnTo>
                      <a:pt x="92903" y="40793"/>
                    </a:lnTo>
                    <a:lnTo>
                      <a:pt x="92903" y="30594"/>
                    </a:lnTo>
                    <a:lnTo>
                      <a:pt x="120000" y="22436"/>
                    </a:lnTo>
                    <a:lnTo>
                      <a:pt x="104516" y="20396"/>
                    </a:lnTo>
                    <a:lnTo>
                      <a:pt x="23225" y="0"/>
                    </a:lnTo>
                    <a:lnTo>
                      <a:pt x="2322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p9"/>
              <p:cNvSpPr/>
              <p:nvPr/>
            </p:nvSpPr>
            <p:spPr>
              <a:xfrm>
                <a:off x="4810125" y="6180137"/>
                <a:ext cx="600075" cy="430212"/>
              </a:xfrm>
              <a:custGeom>
                <a:rect b="b" l="l" r="r" t="t"/>
                <a:pathLst>
                  <a:path extrusionOk="0" h="120000" w="120000">
                    <a:moveTo>
                      <a:pt x="5714" y="0"/>
                    </a:moveTo>
                    <a:lnTo>
                      <a:pt x="3809" y="5756"/>
                    </a:lnTo>
                    <a:lnTo>
                      <a:pt x="0" y="17712"/>
                    </a:lnTo>
                    <a:lnTo>
                      <a:pt x="19047" y="53579"/>
                    </a:lnTo>
                    <a:lnTo>
                      <a:pt x="98412" y="120000"/>
                    </a:lnTo>
                    <a:lnTo>
                      <a:pt x="92063" y="61549"/>
                    </a:lnTo>
                    <a:lnTo>
                      <a:pt x="120000" y="33653"/>
                    </a:lnTo>
                    <a:lnTo>
                      <a:pt x="79682" y="41623"/>
                    </a:lnTo>
                    <a:lnTo>
                      <a:pt x="28571" y="23911"/>
                    </a:lnTo>
                    <a:lnTo>
                      <a:pt x="5714" y="0"/>
                    </a:lnTo>
                    <a:lnTo>
                      <a:pt x="571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95;p9"/>
              <p:cNvSpPr/>
              <p:nvPr/>
            </p:nvSpPr>
            <p:spPr>
              <a:xfrm>
                <a:off x="5759450" y="6137275"/>
                <a:ext cx="246062" cy="117475"/>
              </a:xfrm>
              <a:custGeom>
                <a:rect b="b" l="l" r="r" t="t"/>
                <a:pathLst>
                  <a:path extrusionOk="0" h="120000" w="120000">
                    <a:moveTo>
                      <a:pt x="88258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645" y="10909"/>
                    </a:lnTo>
                    <a:lnTo>
                      <a:pt x="4645" y="32727"/>
                    </a:lnTo>
                    <a:lnTo>
                      <a:pt x="0" y="43636"/>
                    </a:lnTo>
                    <a:lnTo>
                      <a:pt x="60387" y="109090"/>
                    </a:lnTo>
                    <a:lnTo>
                      <a:pt x="74322" y="76363"/>
                    </a:lnTo>
                    <a:lnTo>
                      <a:pt x="120000" y="120000"/>
                    </a:lnTo>
                    <a:lnTo>
                      <a:pt x="97548" y="43636"/>
                    </a:lnTo>
                    <a:lnTo>
                      <a:pt x="115354" y="0"/>
                    </a:lnTo>
                    <a:lnTo>
                      <a:pt x="88258" y="0"/>
                    </a:lnTo>
                    <a:lnTo>
                      <a:pt x="8825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96;p9"/>
              <p:cNvSpPr/>
              <p:nvPr/>
            </p:nvSpPr>
            <p:spPr>
              <a:xfrm>
                <a:off x="3946525" y="6126162"/>
                <a:ext cx="66675" cy="128587"/>
              </a:xfrm>
              <a:custGeom>
                <a:rect b="b" l="l" r="r" t="t"/>
                <a:pathLst>
                  <a:path extrusionOk="0" h="120000" w="120000">
                    <a:moveTo>
                      <a:pt x="17142" y="60000"/>
                    </a:moveTo>
                    <a:lnTo>
                      <a:pt x="0" y="30000"/>
                    </a:lnTo>
                    <a:lnTo>
                      <a:pt x="34285" y="10000"/>
                    </a:lnTo>
                    <a:lnTo>
                      <a:pt x="0" y="10000"/>
                    </a:lnTo>
                    <a:lnTo>
                      <a:pt x="34285" y="10000"/>
                    </a:lnTo>
                    <a:lnTo>
                      <a:pt x="68571" y="10000"/>
                    </a:lnTo>
                    <a:lnTo>
                      <a:pt x="102857" y="10000"/>
                    </a:lnTo>
                    <a:lnTo>
                      <a:pt x="120000" y="0"/>
                    </a:lnTo>
                    <a:lnTo>
                      <a:pt x="85714" y="30000"/>
                    </a:lnTo>
                    <a:lnTo>
                      <a:pt x="120000" y="80000"/>
                    </a:lnTo>
                    <a:lnTo>
                      <a:pt x="34285" y="120000"/>
                    </a:lnTo>
                    <a:lnTo>
                      <a:pt x="17142" y="60000"/>
                    </a:lnTo>
                    <a:lnTo>
                      <a:pt x="17142" y="6000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7" name="Google Shape;97;p9"/>
            <p:cNvSpPr/>
            <p:nvPr/>
          </p:nvSpPr>
          <p:spPr>
            <a:xfrm>
              <a:off x="0" y="6019800"/>
              <a:ext cx="6311900" cy="849312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lnTo>
                    <a:pt x="119818" y="120000"/>
                  </a:lnTo>
                  <a:lnTo>
                    <a:pt x="116016" y="115901"/>
                  </a:lnTo>
                  <a:lnTo>
                    <a:pt x="75060" y="69449"/>
                  </a:lnTo>
                  <a:lnTo>
                    <a:pt x="61539" y="8197"/>
                  </a:lnTo>
                  <a:lnTo>
                    <a:pt x="57555" y="5464"/>
                  </a:lnTo>
                  <a:lnTo>
                    <a:pt x="56830" y="12296"/>
                  </a:lnTo>
                  <a:lnTo>
                    <a:pt x="56106" y="12296"/>
                  </a:lnTo>
                  <a:lnTo>
                    <a:pt x="55231" y="6831"/>
                  </a:lnTo>
                  <a:lnTo>
                    <a:pt x="51428" y="23225"/>
                  </a:lnTo>
                  <a:lnTo>
                    <a:pt x="48531" y="28690"/>
                  </a:lnTo>
                  <a:lnTo>
                    <a:pt x="47112" y="30056"/>
                  </a:lnTo>
                  <a:lnTo>
                    <a:pt x="45120" y="23225"/>
                  </a:lnTo>
                  <a:lnTo>
                    <a:pt x="40955" y="28690"/>
                  </a:lnTo>
                  <a:lnTo>
                    <a:pt x="38782" y="5464"/>
                  </a:lnTo>
                  <a:lnTo>
                    <a:pt x="38631" y="4098"/>
                  </a:lnTo>
                  <a:lnTo>
                    <a:pt x="38088" y="2732"/>
                  </a:lnTo>
                  <a:lnTo>
                    <a:pt x="37364" y="1366"/>
                  </a:lnTo>
                  <a:lnTo>
                    <a:pt x="36820" y="0"/>
                  </a:lnTo>
                  <a:lnTo>
                    <a:pt x="36096" y="0"/>
                  </a:lnTo>
                  <a:lnTo>
                    <a:pt x="35191" y="0"/>
                  </a:lnTo>
                  <a:lnTo>
                    <a:pt x="34466" y="0"/>
                  </a:lnTo>
                  <a:lnTo>
                    <a:pt x="34285" y="0"/>
                  </a:lnTo>
                  <a:lnTo>
                    <a:pt x="34104" y="0"/>
                  </a:lnTo>
                  <a:lnTo>
                    <a:pt x="33923" y="1366"/>
                  </a:lnTo>
                  <a:lnTo>
                    <a:pt x="33742" y="2732"/>
                  </a:lnTo>
                  <a:lnTo>
                    <a:pt x="33199" y="4098"/>
                  </a:lnTo>
                  <a:lnTo>
                    <a:pt x="32837" y="4098"/>
                  </a:lnTo>
                  <a:lnTo>
                    <a:pt x="32293" y="5464"/>
                  </a:lnTo>
                  <a:lnTo>
                    <a:pt x="31750" y="6831"/>
                  </a:lnTo>
                  <a:lnTo>
                    <a:pt x="31207" y="8197"/>
                  </a:lnTo>
                  <a:lnTo>
                    <a:pt x="31026" y="9563"/>
                  </a:lnTo>
                  <a:lnTo>
                    <a:pt x="29245" y="13662"/>
                  </a:lnTo>
                  <a:lnTo>
                    <a:pt x="27796" y="16394"/>
                  </a:lnTo>
                  <a:lnTo>
                    <a:pt x="25804" y="10929"/>
                  </a:lnTo>
                  <a:lnTo>
                    <a:pt x="24899" y="10929"/>
                  </a:lnTo>
                  <a:lnTo>
                    <a:pt x="22907" y="16394"/>
                  </a:lnTo>
                  <a:lnTo>
                    <a:pt x="22183" y="16394"/>
                  </a:lnTo>
                  <a:lnTo>
                    <a:pt x="21307" y="13662"/>
                  </a:lnTo>
                  <a:lnTo>
                    <a:pt x="19315" y="13662"/>
                  </a:lnTo>
                  <a:lnTo>
                    <a:pt x="16418" y="16394"/>
                  </a:lnTo>
                  <a:lnTo>
                    <a:pt x="11740" y="4098"/>
                  </a:lnTo>
                  <a:lnTo>
                    <a:pt x="9748" y="13662"/>
                  </a:lnTo>
                  <a:lnTo>
                    <a:pt x="9567" y="13662"/>
                  </a:lnTo>
                  <a:lnTo>
                    <a:pt x="9205" y="16394"/>
                  </a:lnTo>
                  <a:lnTo>
                    <a:pt x="8661" y="17760"/>
                  </a:lnTo>
                  <a:lnTo>
                    <a:pt x="7937" y="20493"/>
                  </a:lnTo>
                  <a:lnTo>
                    <a:pt x="6126" y="27324"/>
                  </a:lnTo>
                  <a:lnTo>
                    <a:pt x="4496" y="34155"/>
                  </a:lnTo>
                  <a:lnTo>
                    <a:pt x="2354" y="38254"/>
                  </a:lnTo>
                  <a:lnTo>
                    <a:pt x="0" y="40986"/>
                  </a:lnTo>
                  <a:lnTo>
                    <a:pt x="0" y="120000"/>
                  </a:lnTo>
                  <a:lnTo>
                    <a:pt x="30482" y="120000"/>
                  </a:lnTo>
                  <a:lnTo>
                    <a:pt x="112424" y="12000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9D9DB7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8" name="Google Shape;98;p9"/>
          <p:cNvGrpSpPr/>
          <p:nvPr/>
        </p:nvGrpSpPr>
        <p:grpSpPr>
          <a:xfrm>
            <a:off x="627062" y="6021387"/>
            <a:ext cx="5684837" cy="849312"/>
            <a:chOff x="627062" y="6021387"/>
            <a:chExt cx="5684837" cy="849312"/>
          </a:xfrm>
        </p:grpSpPr>
        <p:sp>
          <p:nvSpPr>
            <p:cNvPr id="99" name="Google Shape;99;p9"/>
            <p:cNvSpPr/>
            <p:nvPr/>
          </p:nvSpPr>
          <p:spPr>
            <a:xfrm>
              <a:off x="1898650" y="6021387"/>
              <a:ext cx="579437" cy="461962"/>
            </a:xfrm>
            <a:custGeom>
              <a:rect b="b" l="l" r="r" t="t"/>
              <a:pathLst>
                <a:path extrusionOk="0" h="120000" w="120000">
                  <a:moveTo>
                    <a:pt x="7890" y="10034"/>
                  </a:moveTo>
                  <a:lnTo>
                    <a:pt x="0" y="25087"/>
                  </a:lnTo>
                  <a:lnTo>
                    <a:pt x="21698" y="45156"/>
                  </a:lnTo>
                  <a:lnTo>
                    <a:pt x="47013" y="75261"/>
                  </a:lnTo>
                  <a:lnTo>
                    <a:pt x="62794" y="70243"/>
                  </a:lnTo>
                  <a:lnTo>
                    <a:pt x="112109" y="120000"/>
                  </a:lnTo>
                  <a:lnTo>
                    <a:pt x="100273" y="72752"/>
                  </a:lnTo>
                  <a:lnTo>
                    <a:pt x="119999" y="55191"/>
                  </a:lnTo>
                  <a:lnTo>
                    <a:pt x="118027" y="52682"/>
                  </a:lnTo>
                  <a:lnTo>
                    <a:pt x="110136" y="47665"/>
                  </a:lnTo>
                  <a:lnTo>
                    <a:pt x="98301" y="37630"/>
                  </a:lnTo>
                  <a:lnTo>
                    <a:pt x="84493" y="30104"/>
                  </a:lnTo>
                  <a:lnTo>
                    <a:pt x="70684" y="22578"/>
                  </a:lnTo>
                  <a:lnTo>
                    <a:pt x="56876" y="15052"/>
                  </a:lnTo>
                  <a:lnTo>
                    <a:pt x="47013" y="10034"/>
                  </a:lnTo>
                  <a:lnTo>
                    <a:pt x="43068" y="7526"/>
                  </a:lnTo>
                  <a:lnTo>
                    <a:pt x="35178" y="7526"/>
                  </a:lnTo>
                  <a:lnTo>
                    <a:pt x="31232" y="7526"/>
                  </a:lnTo>
                  <a:lnTo>
                    <a:pt x="23671" y="5017"/>
                  </a:lnTo>
                  <a:lnTo>
                    <a:pt x="21698" y="5017"/>
                  </a:lnTo>
                  <a:lnTo>
                    <a:pt x="17753" y="2508"/>
                  </a:lnTo>
                  <a:lnTo>
                    <a:pt x="13808" y="0"/>
                  </a:lnTo>
                  <a:lnTo>
                    <a:pt x="9863" y="0"/>
                  </a:lnTo>
                  <a:lnTo>
                    <a:pt x="7890" y="10034"/>
                  </a:lnTo>
                  <a:lnTo>
                    <a:pt x="7890" y="1003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9"/>
            <p:cNvSpPr/>
            <p:nvPr/>
          </p:nvSpPr>
          <p:spPr>
            <a:xfrm>
              <a:off x="3084512" y="6078537"/>
              <a:ext cx="3227387" cy="792162"/>
            </a:xfrm>
            <a:custGeom>
              <a:rect b="b" l="l" r="r" t="t"/>
              <a:pathLst>
                <a:path extrusionOk="0" h="120000" w="120000">
                  <a:moveTo>
                    <a:pt x="10978" y="4328"/>
                  </a:moveTo>
                  <a:lnTo>
                    <a:pt x="8145" y="1442"/>
                  </a:lnTo>
                  <a:lnTo>
                    <a:pt x="5666" y="0"/>
                  </a:lnTo>
                  <a:lnTo>
                    <a:pt x="2124" y="0"/>
                  </a:lnTo>
                  <a:lnTo>
                    <a:pt x="708" y="6012"/>
                  </a:lnTo>
                  <a:lnTo>
                    <a:pt x="0" y="30781"/>
                  </a:lnTo>
                  <a:lnTo>
                    <a:pt x="3541" y="25010"/>
                  </a:lnTo>
                  <a:lnTo>
                    <a:pt x="5312" y="32224"/>
                  </a:lnTo>
                  <a:lnTo>
                    <a:pt x="8853" y="36793"/>
                  </a:lnTo>
                  <a:lnTo>
                    <a:pt x="12336" y="65651"/>
                  </a:lnTo>
                  <a:lnTo>
                    <a:pt x="23669" y="86332"/>
                  </a:lnTo>
                  <a:lnTo>
                    <a:pt x="45863" y="86332"/>
                  </a:lnTo>
                  <a:lnTo>
                    <a:pt x="120000" y="120000"/>
                  </a:lnTo>
                  <a:lnTo>
                    <a:pt x="120000" y="120000"/>
                  </a:lnTo>
                  <a:lnTo>
                    <a:pt x="117520" y="118557"/>
                  </a:lnTo>
                  <a:lnTo>
                    <a:pt x="39901" y="58436"/>
                  </a:lnTo>
                  <a:lnTo>
                    <a:pt x="30339" y="38236"/>
                  </a:lnTo>
                  <a:lnTo>
                    <a:pt x="25086" y="26452"/>
                  </a:lnTo>
                  <a:lnTo>
                    <a:pt x="21544" y="22124"/>
                  </a:lnTo>
                  <a:lnTo>
                    <a:pt x="16586" y="14669"/>
                  </a:lnTo>
                  <a:lnTo>
                    <a:pt x="10978" y="4328"/>
                  </a:lnTo>
                  <a:lnTo>
                    <a:pt x="10978" y="432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9"/>
            <p:cNvSpPr/>
            <p:nvPr/>
          </p:nvSpPr>
          <p:spPr>
            <a:xfrm>
              <a:off x="2905125" y="6069012"/>
              <a:ext cx="112712" cy="96837"/>
            </a:xfrm>
            <a:custGeom>
              <a:rect b="b" l="l" r="r" t="t"/>
              <a:pathLst>
                <a:path extrusionOk="0" h="120000" w="120000">
                  <a:moveTo>
                    <a:pt x="0" y="36000"/>
                  </a:moveTo>
                  <a:lnTo>
                    <a:pt x="10140" y="36000"/>
                  </a:lnTo>
                  <a:lnTo>
                    <a:pt x="20281" y="24000"/>
                  </a:lnTo>
                  <a:lnTo>
                    <a:pt x="10140" y="12000"/>
                  </a:lnTo>
                  <a:lnTo>
                    <a:pt x="0" y="0"/>
                  </a:lnTo>
                  <a:lnTo>
                    <a:pt x="49014" y="36000"/>
                  </a:lnTo>
                  <a:lnTo>
                    <a:pt x="89577" y="36000"/>
                  </a:lnTo>
                  <a:lnTo>
                    <a:pt x="99718" y="60000"/>
                  </a:lnTo>
                  <a:lnTo>
                    <a:pt x="109859" y="84000"/>
                  </a:lnTo>
                  <a:lnTo>
                    <a:pt x="120000" y="108000"/>
                  </a:lnTo>
                  <a:lnTo>
                    <a:pt x="120000" y="120000"/>
                  </a:lnTo>
                  <a:lnTo>
                    <a:pt x="99718" y="108000"/>
                  </a:lnTo>
                  <a:lnTo>
                    <a:pt x="79436" y="84000"/>
                  </a:lnTo>
                  <a:lnTo>
                    <a:pt x="38873" y="60000"/>
                  </a:lnTo>
                  <a:lnTo>
                    <a:pt x="38873" y="72000"/>
                  </a:lnTo>
                  <a:lnTo>
                    <a:pt x="30422" y="84000"/>
                  </a:lnTo>
                  <a:lnTo>
                    <a:pt x="20281" y="96000"/>
                  </a:lnTo>
                  <a:lnTo>
                    <a:pt x="10140" y="96000"/>
                  </a:lnTo>
                  <a:lnTo>
                    <a:pt x="10140" y="96000"/>
                  </a:lnTo>
                  <a:lnTo>
                    <a:pt x="10140" y="72000"/>
                  </a:lnTo>
                  <a:lnTo>
                    <a:pt x="0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9"/>
            <p:cNvSpPr/>
            <p:nvPr/>
          </p:nvSpPr>
          <p:spPr>
            <a:xfrm>
              <a:off x="1357312" y="6099175"/>
              <a:ext cx="255587" cy="260350"/>
            </a:xfrm>
            <a:custGeom>
              <a:rect b="b" l="l" r="r" t="t"/>
              <a:pathLst>
                <a:path extrusionOk="0" h="120000" w="120000">
                  <a:moveTo>
                    <a:pt x="22360" y="0"/>
                  </a:moveTo>
                  <a:lnTo>
                    <a:pt x="35776" y="4444"/>
                  </a:lnTo>
                  <a:lnTo>
                    <a:pt x="53664" y="4444"/>
                  </a:lnTo>
                  <a:lnTo>
                    <a:pt x="84968" y="8888"/>
                  </a:lnTo>
                  <a:lnTo>
                    <a:pt x="71552" y="40000"/>
                  </a:lnTo>
                  <a:lnTo>
                    <a:pt x="71552" y="44444"/>
                  </a:lnTo>
                  <a:lnTo>
                    <a:pt x="76024" y="53333"/>
                  </a:lnTo>
                  <a:lnTo>
                    <a:pt x="80496" y="62222"/>
                  </a:lnTo>
                  <a:lnTo>
                    <a:pt x="89440" y="71111"/>
                  </a:lnTo>
                  <a:lnTo>
                    <a:pt x="106583" y="84444"/>
                  </a:lnTo>
                  <a:lnTo>
                    <a:pt x="115527" y="102222"/>
                  </a:lnTo>
                  <a:lnTo>
                    <a:pt x="120000" y="115555"/>
                  </a:lnTo>
                  <a:lnTo>
                    <a:pt x="120000" y="120000"/>
                  </a:lnTo>
                  <a:lnTo>
                    <a:pt x="71552" y="75555"/>
                  </a:lnTo>
                  <a:lnTo>
                    <a:pt x="22360" y="40000"/>
                  </a:lnTo>
                  <a:lnTo>
                    <a:pt x="0" y="0"/>
                  </a:lnTo>
                  <a:lnTo>
                    <a:pt x="22360" y="0"/>
                  </a:lnTo>
                  <a:lnTo>
                    <a:pt x="223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9"/>
            <p:cNvSpPr/>
            <p:nvPr/>
          </p:nvSpPr>
          <p:spPr>
            <a:xfrm>
              <a:off x="1120775" y="6118225"/>
              <a:ext cx="93662" cy="96837"/>
            </a:xfrm>
            <a:custGeom>
              <a:rect b="b" l="l" r="r" t="t"/>
              <a:pathLst>
                <a:path extrusionOk="0" h="120000" w="120000">
                  <a:moveTo>
                    <a:pt x="120000" y="12000"/>
                  </a:moveTo>
                  <a:lnTo>
                    <a:pt x="83389" y="60000"/>
                  </a:lnTo>
                  <a:lnTo>
                    <a:pt x="83389" y="72000"/>
                  </a:lnTo>
                  <a:lnTo>
                    <a:pt x="95593" y="84000"/>
                  </a:lnTo>
                  <a:lnTo>
                    <a:pt x="107796" y="108000"/>
                  </a:lnTo>
                  <a:lnTo>
                    <a:pt x="107796" y="120000"/>
                  </a:lnTo>
                  <a:lnTo>
                    <a:pt x="95593" y="108000"/>
                  </a:lnTo>
                  <a:lnTo>
                    <a:pt x="71186" y="96000"/>
                  </a:lnTo>
                  <a:lnTo>
                    <a:pt x="46779" y="72000"/>
                  </a:lnTo>
                  <a:lnTo>
                    <a:pt x="34576" y="60000"/>
                  </a:lnTo>
                  <a:lnTo>
                    <a:pt x="0" y="0"/>
                  </a:lnTo>
                  <a:lnTo>
                    <a:pt x="120000" y="12000"/>
                  </a:lnTo>
                  <a:lnTo>
                    <a:pt x="120000" y="1200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9"/>
            <p:cNvSpPr/>
            <p:nvPr/>
          </p:nvSpPr>
          <p:spPr>
            <a:xfrm>
              <a:off x="627062" y="6049962"/>
              <a:ext cx="388937" cy="328612"/>
            </a:xfrm>
            <a:custGeom>
              <a:rect b="b" l="l" r="r" t="t"/>
              <a:pathLst>
                <a:path extrusionOk="0" h="120000" w="120000">
                  <a:moveTo>
                    <a:pt x="114122" y="21176"/>
                  </a:moveTo>
                  <a:lnTo>
                    <a:pt x="120000" y="24705"/>
                  </a:lnTo>
                  <a:lnTo>
                    <a:pt x="102367" y="49411"/>
                  </a:lnTo>
                  <a:lnTo>
                    <a:pt x="70040" y="77647"/>
                  </a:lnTo>
                  <a:lnTo>
                    <a:pt x="81795" y="91764"/>
                  </a:lnTo>
                  <a:lnTo>
                    <a:pt x="87673" y="120000"/>
                  </a:lnTo>
                  <a:lnTo>
                    <a:pt x="37714" y="77647"/>
                  </a:lnTo>
                  <a:lnTo>
                    <a:pt x="23020" y="49411"/>
                  </a:lnTo>
                  <a:lnTo>
                    <a:pt x="43591" y="38823"/>
                  </a:lnTo>
                  <a:lnTo>
                    <a:pt x="28897" y="21176"/>
                  </a:lnTo>
                  <a:lnTo>
                    <a:pt x="0" y="7058"/>
                  </a:lnTo>
                  <a:lnTo>
                    <a:pt x="0" y="0"/>
                  </a:lnTo>
                  <a:lnTo>
                    <a:pt x="2938" y="0"/>
                  </a:lnTo>
                  <a:lnTo>
                    <a:pt x="5877" y="0"/>
                  </a:lnTo>
                  <a:lnTo>
                    <a:pt x="23020" y="3529"/>
                  </a:lnTo>
                  <a:lnTo>
                    <a:pt x="37714" y="3529"/>
                  </a:lnTo>
                  <a:lnTo>
                    <a:pt x="40653" y="3529"/>
                  </a:lnTo>
                  <a:lnTo>
                    <a:pt x="43591" y="3529"/>
                  </a:lnTo>
                  <a:lnTo>
                    <a:pt x="49469" y="7058"/>
                  </a:lnTo>
                  <a:lnTo>
                    <a:pt x="61224" y="7058"/>
                  </a:lnTo>
                  <a:lnTo>
                    <a:pt x="70040" y="10588"/>
                  </a:lnTo>
                  <a:lnTo>
                    <a:pt x="72979" y="10588"/>
                  </a:lnTo>
                  <a:lnTo>
                    <a:pt x="72979" y="10588"/>
                  </a:lnTo>
                  <a:lnTo>
                    <a:pt x="99428" y="14117"/>
                  </a:lnTo>
                  <a:lnTo>
                    <a:pt x="114122" y="21176"/>
                  </a:lnTo>
                  <a:lnTo>
                    <a:pt x="114122" y="2117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5" name="Google Shape;105;p9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9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  <a:defRPr b="0" i="0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9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Google Shape;109;p9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  <p:sldLayoutId id="2147483656" r:id="rId2"/>
  </p:sldLayoutIdLs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6B2300"/>
            </a:gs>
            <a:gs pos="100000">
              <a:schemeClr val="lt1"/>
            </a:gs>
          </a:gsLst>
          <a:lin ang="5400012" scaled="0"/>
        </a:gra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"/>
          <p:cNvSpPr txBox="1"/>
          <p:nvPr>
            <p:ph idx="4294967295"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Living in a Castle</a:t>
            </a:r>
            <a:endParaRPr/>
          </a:p>
        </p:txBody>
      </p:sp>
      <p:pic>
        <p:nvPicPr>
          <p:cNvPr id="147" name="Google Shape;147;p12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9362" y="2349500"/>
            <a:ext cx="4716600" cy="320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56100" y="4292600"/>
            <a:ext cx="946200" cy="70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B3B3B3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1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baseline="3000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Crusade</a:t>
            </a:r>
            <a:endParaRPr/>
          </a:p>
        </p:txBody>
      </p:sp>
      <p:sp>
        <p:nvSpPr>
          <p:cNvPr id="206" name="Google Shape;206;p21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 years after the first (1147)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Brought on by the Muslims attacking the Crusader States and the fall of Edessa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Led by Louis VII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Overall had little success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B3B3B3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2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Third Crusade</a:t>
            </a:r>
            <a:endParaRPr/>
          </a:p>
        </p:txBody>
      </p:sp>
      <p:sp>
        <p:nvSpPr>
          <p:cNvPr id="212" name="Google Shape;212;p22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Led by Frederick Barbarossa, Phillip of France, and Richard the Lion-hearted</a:t>
            </a:r>
            <a:endParaRPr/>
          </a:p>
        </p:txBody>
      </p:sp>
      <p:pic>
        <p:nvPicPr>
          <p:cNvPr descr="8.JPG (55646 bytes)" id="213" name="Google Shape;21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63825" y="2997200"/>
            <a:ext cx="3743325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B3B3B3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3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Third Crusade</a:t>
            </a:r>
            <a:endParaRPr/>
          </a:p>
        </p:txBody>
      </p:sp>
      <p:sp>
        <p:nvSpPr>
          <p:cNvPr id="219" name="Google Shape;219;p23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Began in 1189 AD when Jerusalem was taken by the Muslims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Despite all the fighting, the Crusade failed to recapture Jerusalem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did however win the right for Christians to visit Jerusalem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B3B3B3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4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4</a:t>
            </a:r>
            <a:r>
              <a:rPr b="0" baseline="3000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Crusade</a:t>
            </a:r>
            <a:endParaRPr/>
          </a:p>
        </p:txBody>
      </p:sp>
      <p:sp>
        <p:nvSpPr>
          <p:cNvPr id="225" name="Google Shape;225;p24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1202 AD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Did not fight the Muslims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Captured and sacked Constantinople (fellow Christians)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up their own government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Thrown out in 1261 and Byzantine Emperor was restored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6B2300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5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Results of the Crusades</a:t>
            </a:r>
            <a:endParaRPr/>
          </a:p>
        </p:txBody>
      </p:sp>
      <p:sp>
        <p:nvSpPr>
          <p:cNvPr id="231" name="Google Shape;231;p25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Changes in Weapons and Warfare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Political Changes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Weakening of feudalism and growth of centralized government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Expansion of trade (ie spices, silks, precious stones, paper, glassware, foods)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Growth of ideas and knowledge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6B2300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"/>
          <p:cNvSpPr txBox="1"/>
          <p:nvPr>
            <p:ph idx="4294967295"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Castle Diagrams</a:t>
            </a:r>
            <a:endParaRPr/>
          </a:p>
        </p:txBody>
      </p:sp>
      <p:pic>
        <p:nvPicPr>
          <p:cNvPr id="154" name="Google Shape;154;p13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50" y="1592262"/>
            <a:ext cx="4122737" cy="4502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enilworth Castle " id="155" name="Google Shape;155;p13"/>
          <p:cNvPicPr preferRelativeResize="0"/>
          <p:nvPr>
            <p:ph idx="4294967295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51387" y="1952625"/>
            <a:ext cx="4002087" cy="3875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6B2300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"/>
          <p:cNvSpPr txBox="1"/>
          <p:nvPr>
            <p:ph idx="4294967295"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Built for Defense</a:t>
            </a:r>
            <a:endParaRPr/>
          </a:p>
        </p:txBody>
      </p:sp>
      <p:sp>
        <p:nvSpPr>
          <p:cNvPr id="161" name="Google Shape;161;p14"/>
          <p:cNvSpPr txBox="1"/>
          <p:nvPr>
            <p:ph idx="4294967295" type="body"/>
          </p:nvPr>
        </p:nvSpPr>
        <p:spPr>
          <a:xfrm>
            <a:off x="287337" y="1600200"/>
            <a:ext cx="5653087" cy="4924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06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p14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1916112"/>
            <a:ext cx="6372225" cy="325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999FF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5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Crusades- expeditions to “free the holy lands” from the muslims</a:t>
            </a:r>
            <a:br>
              <a:rPr b="0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Cruciata means “marked with the Cross”</a:t>
            </a:r>
            <a:endParaRPr/>
          </a:p>
        </p:txBody>
      </p:sp>
      <p:pic>
        <p:nvPicPr>
          <p:cNvPr descr="Sack of Jerusalem, 1099" id="168" name="Google Shape;168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72001" y="1611425"/>
            <a:ext cx="5229300" cy="417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B3B3B3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6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Events Leading to the Crusades</a:t>
            </a:r>
            <a:endParaRPr/>
          </a:p>
        </p:txBody>
      </p:sp>
      <p:sp>
        <p:nvSpPr>
          <p:cNvPr id="174" name="Google Shape;174;p16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1089 Muslims had taken Jerusalem and were threatening the Byzantine Empire (Seljuq Turks)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Byzantine Emperor (Alexius I) asked the Pope (Pope Urban II) for help 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5" name="Google Shape;17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04025" y="3716337"/>
            <a:ext cx="1209675" cy="211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B3B3B3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Pope Urban II</a:t>
            </a:r>
            <a:endParaRPr/>
          </a:p>
        </p:txBody>
      </p:sp>
      <p:sp>
        <p:nvSpPr>
          <p:cNvPr id="181" name="Google Shape;181;p17"/>
          <p:cNvSpPr txBox="1"/>
          <p:nvPr>
            <p:ph idx="1" type="body"/>
          </p:nvPr>
        </p:nvSpPr>
        <p:spPr>
          <a:xfrm>
            <a:off x="1190350" y="1600200"/>
            <a:ext cx="7496400" cy="37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Called Knights to become crusaders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Promised the forgiveness of sins, freedom from debt, and choice of fiefs in conquered lands (Primogeniture- inheritance of first-born son)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Knights began organizing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armies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[illustration of Blessed Urban II]" id="182" name="Google Shape;18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72004" y="4359050"/>
            <a:ext cx="1310100" cy="181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B3B3B3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8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baseline="3000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Crusade</a:t>
            </a:r>
            <a:endParaRPr/>
          </a:p>
        </p:txBody>
      </p:sp>
      <p:sp>
        <p:nvSpPr>
          <p:cNvPr id="188" name="Google Shape;188;p18"/>
          <p:cNvSpPr txBox="1"/>
          <p:nvPr>
            <p:ph idx="1" type="body"/>
          </p:nvPr>
        </p:nvSpPr>
        <p:spPr>
          <a:xfrm>
            <a:off x="301625" y="1304925"/>
            <a:ext cx="8540750" cy="4794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Began in 1097; Led by Frankish princes and nobles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Had organized army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Captured Jerusalem in 1099 and mercilessly slaughtered Muslims, Jews and even some Christians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Seized land and created the Crusader States on strip of land along the Mediterranean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successful of the Crusades and energetic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B3B3B3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Capture of Jerusalem</a:t>
            </a:r>
            <a:endParaRPr/>
          </a:p>
        </p:txBody>
      </p:sp>
      <p:pic>
        <p:nvPicPr>
          <p:cNvPr descr="Siege of Jerusalem" id="194" name="Google Shape;194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962" y="1690687"/>
            <a:ext cx="3648075" cy="431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B3B3B3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"/>
          <p:cNvSpPr txBox="1"/>
          <p:nvPr>
            <p:ph type="ctrTitle"/>
          </p:nvPr>
        </p:nvSpPr>
        <p:spPr>
          <a:xfrm>
            <a:off x="1763712" y="404812"/>
            <a:ext cx="5616575" cy="1331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5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Crusader States</a:t>
            </a:r>
            <a:endParaRPr/>
          </a:p>
        </p:txBody>
      </p:sp>
      <p:pic>
        <p:nvPicPr>
          <p:cNvPr descr="The Crusader States" id="200" name="Google Shape;20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39862" y="1952625"/>
            <a:ext cx="6264275" cy="446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untain Top">
  <a:themeElements>
    <a:clrScheme name="Mountain Top">
      <a:dk1>
        <a:srgbClr val="FFFFFF"/>
      </a:dk1>
      <a:lt1>
        <a:srgbClr val="993300"/>
      </a:lt1>
      <a:dk2>
        <a:srgbClr val="CCAA00"/>
      </a:dk2>
      <a:lt2>
        <a:srgbClr val="4C3A1C"/>
      </a:lt2>
      <a:accent1>
        <a:srgbClr val="FF3300"/>
      </a:accent1>
      <a:accent2>
        <a:srgbClr val="9E6600"/>
      </a:accent2>
      <a:accent3>
        <a:srgbClr val="993300"/>
      </a:accent3>
      <a:accent4>
        <a:srgbClr val="FF3300"/>
      </a:accent4>
      <a:accent5>
        <a:srgbClr val="9E6600"/>
      </a:accent5>
      <a:accent6>
        <a:srgbClr val="993300"/>
      </a:accent6>
      <a:hlink>
        <a:srgbClr val="FFCC00"/>
      </a:hlink>
      <a:folHlink>
        <a:srgbClr val="F7DC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untain Top">
  <a:themeElements>
    <a:clrScheme name="default">
      <a:dk1>
        <a:srgbClr val="000000"/>
      </a:dk1>
      <a:lt1>
        <a:srgbClr val="FFFFFF"/>
      </a:lt1>
      <a:dk2>
        <a:srgbClr val="FFFFAF"/>
      </a:dk2>
      <a:lt2>
        <a:srgbClr val="676597"/>
      </a:lt2>
      <a:accent1>
        <a:srgbClr val="66CCFF"/>
      </a:accent1>
      <a:accent2>
        <a:srgbClr val="CCECFF"/>
      </a:accent2>
      <a:accent3>
        <a:srgbClr val="FFFFFF"/>
      </a:accent3>
      <a:accent4>
        <a:srgbClr val="66CCFF"/>
      </a:accent4>
      <a:accent5>
        <a:srgbClr val="CCECFF"/>
      </a:accent5>
      <a:accent6>
        <a:srgbClr val="FFFFFF"/>
      </a:accent6>
      <a:hlink>
        <a:srgbClr val="6600CC"/>
      </a:hlink>
      <a:folHlink>
        <a:srgbClr val="008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default">
    <a:dk1>
      <a:srgbClr val="FFFFFF"/>
    </a:dk1>
    <a:lt1>
      <a:srgbClr val="993300"/>
    </a:lt1>
    <a:dk2>
      <a:srgbClr val="CCAA00"/>
    </a:dk2>
    <a:lt2>
      <a:srgbClr val="4C3A1C"/>
    </a:lt2>
    <a:accent1>
      <a:srgbClr val="FF3300"/>
    </a:accent1>
    <a:accent2>
      <a:srgbClr val="9E6600"/>
    </a:accent2>
    <a:accent3>
      <a:srgbClr val="993300"/>
    </a:accent3>
    <a:accent4>
      <a:srgbClr val="FF3300"/>
    </a:accent4>
    <a:accent5>
      <a:srgbClr val="9E6600"/>
    </a:accent5>
    <a:accent6>
      <a:srgbClr val="993300"/>
    </a:accent6>
    <a:hlink>
      <a:srgbClr val="FFCC00"/>
    </a:hlink>
    <a:folHlink>
      <a:srgbClr val="F7DC97"/>
    </a:folHlink>
  </a:clrScheme>
</a:themeOverride>
</file>