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3" r:id="rId2"/>
    <p:sldId id="274" r:id="rId3"/>
    <p:sldId id="267" r:id="rId4"/>
    <p:sldId id="266" r:id="rId5"/>
    <p:sldId id="272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9" autoAdjust="0"/>
    <p:restoredTop sz="94626" autoAdjust="0"/>
  </p:normalViewPr>
  <p:slideViewPr>
    <p:cSldViewPr>
      <p:cViewPr varScale="1">
        <p:scale>
          <a:sx n="72" d="100"/>
          <a:sy n="72" d="100"/>
        </p:scale>
        <p:origin x="4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10125" y="2209800"/>
            <a:ext cx="4265613" cy="112712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0125" y="3184525"/>
            <a:ext cx="4265613" cy="1752600"/>
          </a:xfrm>
          <a:ln/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8275"/>
            <a:ext cx="205740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8275"/>
            <a:ext cx="601980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8275"/>
            <a:ext cx="82296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</a:t>
            </a:r>
          </a:p>
          <a:p>
            <a:pPr lvl="1"/>
            <a:r>
              <a:rPr lang="en-US" smtClean="0"/>
              <a:t>Asdf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98425" y="6535738"/>
            <a:ext cx="416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200">
                <a:solidFill>
                  <a:schemeClr val="bg1"/>
                </a:solidFill>
              </a:rPr>
              <a:t>Copyright © Houghton Mifflin Company. All rights reserved.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464550" y="6535738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200">
                <a:solidFill>
                  <a:schemeClr val="bg1"/>
                </a:solidFill>
              </a:rPr>
              <a:t>1 | </a:t>
            </a:r>
            <a:fld id="{E1B74D58-816C-4DF6-A657-ECB91AF58E74}" type="slidenum">
              <a:rPr lang="en-US" sz="1200">
                <a:solidFill>
                  <a:schemeClr val="bg1"/>
                </a:solidFill>
              </a:rPr>
              <a:pPr>
                <a:spcBef>
                  <a:spcPct val="20000"/>
                </a:spcBef>
                <a:buSzPct val="75000"/>
                <a:buFont typeface="Wingdings" pitchFamily="2" charset="2"/>
                <a:buNone/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465138" indent="-465138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411163" algn="l" rtl="0" eaLnBrk="0" fontAlgn="base" hangingPunct="0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79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20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8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353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92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Civilizations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313031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454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of Surplus food</a:t>
            </a:r>
          </a:p>
          <a:p>
            <a:r>
              <a:rPr lang="en-US" dirty="0" smtClean="0"/>
              <a:t>Some type of government</a:t>
            </a:r>
          </a:p>
          <a:p>
            <a:r>
              <a:rPr lang="en-US" dirty="0" smtClean="0"/>
              <a:t>Specialization of Labor</a:t>
            </a:r>
          </a:p>
          <a:p>
            <a:endParaRPr lang="en-US" dirty="0"/>
          </a:p>
          <a:p>
            <a:r>
              <a:rPr lang="en-US" dirty="0" err="1" smtClean="0"/>
              <a:t>Calender</a:t>
            </a:r>
            <a:endParaRPr lang="en-US" dirty="0" smtClean="0"/>
          </a:p>
          <a:p>
            <a:r>
              <a:rPr lang="en-US" dirty="0" smtClean="0"/>
              <a:t>Form of 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3429000" cy="2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961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Understanding History</a:t>
            </a:r>
            <a:endParaRPr lang="en-US" dirty="0"/>
          </a:p>
        </p:txBody>
      </p:sp>
      <p:pic>
        <p:nvPicPr>
          <p:cNvPr id="4" name="Picture 10" descr="mckay-9e_Ch01_p1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191615" cy="2941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8" name="AutoShape 2" descr="data:image/jpeg;base64,/9j/4AAQSkZJRgABAQAAAQABAAD/2wCEAAkGBhQSEBQUExQWFBQUGBcUFBgVFx0VGRgVFBgVFBYXFBYXHSgeFxkjGRUWHy8gIycpLCwsFx4xNTAqNSYtLCkBCQoKDgwOGg8PGiolHyQtKjQsNCw0LCwpLDQvLCwsLCwsLCwsLiwsLCksLCwsLCwsLCwsLCwsLCwsLCwsLCwsLP/AABEIAMIBAwMBIgACEQEDEQH/xAAbAAACAgMBAAAAAAAAAAAAAAAEBQAGAgMHAf/EAFUQAAIBAgMDBQYPDQcEAwEBAAECAwARBBIhBQYxBxMiQVFhcYGRk7EUIzJCU1RzgpKhsrPR0tMVFhckNENEUmJydMHDJTNjg5TC4mSitOOjxPDUpP/EABsBAAIDAQEBAAAAAAAAAAAAAAMEAgUGAQAH/8QAQBEAAQMCAwQGBwUHBAMAAAAAAQACAwQRBRIhMUFRcRNhgZGhsRUiMjPB0fAUIzRS4QZCcoKSovEkYpPCJUPS/9oADAMBAAIRAxEAPwB3vLvK+Hdyzy5ecZQEb946AkC1hST8JXdxHjH1695SPXe7n5MlUSsvQ0MU8Wd973KlX176Z4YwC1uCvY5TB24jxj69ZfhOHbiPi+vVDhgZ2CopZibAAXPip1hNx8S5N1WK3sjce8Fubd2mJaGii9s27UCGvq5vYYD2KxfhQXtxHxfXr0cqSduI+L69KPwby9c0Q8Dn+VV7G7LEbMuZi6+tMEik97MNB3TpQY6ShlPqEntR31NbGLvYB2K9fhTj7cR8X169HKpF24jxD69c4jwcjEBY3YnUAIx8wreuwcQQSIJbC1/S2HqjYaEa0Y4XRjafFBGI1J2MHcuhDlWi7cR4h9evfwsQ9uI8Q+vVLXcLGk25m2l+k6Ad6+bj3KY4PkxnZSZJEiN9Ftzht2kqQB8dLvpMOZ7T/FMsqKx50jHcrIOVmDtxHiH169/C3B24jxD69VPFcmuJDgRskikasTkykdRU3PhF/BSptz8YM34u3R7o11t0del26dVeZQ4e8XD/AO5edUVjTYxjuXQ/wt4ftxHwf+dejlbw/bP8H/lXNV3WxZBPoaWwNj0ezsHE+Ctku5+LWESmFrH1oF5Be9iYxqBp8YqZwyh/N/coCrqj+54Lo45W8N2z/B/5V7+F3Dds/wAH/lXMX3XxQNuYkPHgL8FDdXcP/wCtWwbnY32rLqSOHZ4dO/XvRVD+b+5e+11P5PBdMHK7he2f4P8AyqHlewvbP8H/AJVyraWwZ8OAZomjBNgWtqeNtDS/nB21NuDUjhdpJ7UN1dM3QtHcuxNyu4btn+D/AMqw/C5h+3EeIfXrkGcdor0NU/QtL19656Qm/KO5dbPK1D24jxD69a25WYu3EeIfXrlOYdtZA1IYNTcD3qJxKb8o7l1A8q0fbiPi+vWDcqi9uI+L69c0vXoNS9EU3A9656Tm4DuXRjyojtxHjH16n4Tx+tiPGPr1zsVkKl6Kp+B71E4pNwHcuhfhOHbifGPr1Pwm93E+MfXqgCva96Lp+B71H0rNwHcr9+Ezu4nxj69ejlL7uI8Y+vVBzDtrYtc9F0/A96icWn4DuV6/CT3cR4x9ejtk75SYhyqHEaDMxLABVuBc2e/FlHhFc5FW7k5W804/wD89BQKjDoI4nOAOg4olPikskrWECxPBJN79rTjGygTS+s9ew9YndqVhvtERj5vefNpUo8GUxNNtw8loDtVu5Sho3u5+TJVDjjLMFHFiFHfY2Hx1fuUv1Le7n5MlULDZi6hPVlly/vXGX47VDC7/AGa/WVncVF5234BdP3c2BFhV06UrDK79ouCQo6luO+adIg4iqdsneiT0R6GxMYWXXKyepOhYXFzxA0IPZwp/u2L8/wDxE3nWs5VQy5i+U3P1sWppXRBgbELD62pqrX0PGsZJLA3vpWZiua17QBtYCkRdN6XQfojXS5opCdKHweFPEijMtddtUtF6V4VraXWt99K0og66iuArBYLaivXjFZJfh1VjiHsNK9tXbrySMAWrPDxil8kx4k6DiSbAAcST1Cstm7XidgiyoxPqQGF2tr0P1vBeiCNxFwFFzgNLonE4MXB4VuLWsB3qgDA66ihlw2WTNnkNzwLdAX7EAt4ePd6q42ztCVwkrJGSZFZSGVgGUjUEHUEdysvQaqvqQfeilm6MR9CYc/4SfJFOMU2lhRJLxPLGk2BKiLOsSELhsOlzdV8Kj6KIyKpsoAPcFCxnpUUr9vjqBkdxKmY28AtM2x4n9VFGb8bopv39KDn3dwwP5PD5JPooufbEEbZGljVtOizqpF+FwTp4azkBJuannmYASSO9QEbCdgQEWxcOPzEN+5En0VsbYsB4wxHvxof5Vsxc6oAzMqDtZgo8FzQUm3IfZ4R/mp9autMztQT4ruSLZYeC2/cHDk64eG3X6Un0Vku7eEH6ND8AUN93oB+kQ+VT61Ex7dw1vyiHyqfTRLVI2ZvFDLIN4b4KRbv4b2GHySfRW+PYmHH5mGw/wk+itSbagZgiSxsSbAB1JJ7AL6mjpJrChPfM3R5I53UhFEdgHggcThY14RRgdxFH8q0LsWCQHnIYzf8AYAPwgAfjpgozVFgsbVETPH7xUjDGRYtHcuW7zbIOFxTplIjbpQkm9000uesHQ314dtP+S9b4iYf4B+dgplyi7IMuGWZSAcNmZhbVkbIDY9RFr94GguSEXxcvuB+dhrWwz/aKIk7bEH661jaim+z1gtsJ0SjfrD/2hN/l/NpUplv7B/aE3+X81HUocL7RtHUFcGTVH8po6De7n5MlUbZIJxEIXjzkdvhCr3ymjoN7ufkyVT90UBx2Hvwz38Ssw81ew82oif4lWYg3NVRj+FdIm2FG8yTMg5xLhWvwBB49trm1+FzWe7oyjEfxM4+NaZI9+qlWyDpiP4qfzrWba9zonXOy1u9aktAeABtuht88ZIuHIiUWZkEz58rJGXQdAAgliSB3BeqnhcDNMz83HIyqbZjMVUniVF21Iv5qsu9an0K/fi+eipXu9tqOGN1csGMjMLRuwsVQA3RSOo1rcJklhwt0lPGHPzgezm0tdUtbEySsa2R5Dct9tl4u72It/dP4MSPtBXjbAxQ/NzeDE/8AupzFvVh+uRh/lS/Z0XDvbhjoZf8A45PqUM4tiQ20zf8AjXjQ0m6Y/wBX6qtDZGL06GJ8GK/99bPQGMHrMX/qQf69WN958N7MPguPOtYnerDW/vl8TfRUDi1cdtKz/jXRQU+6Z39Sqk82Khy52xUYY5QWlVhezNbR2PBT1dVWrd2RpsKpdizZpFzG1yEldRewAvYCkm8m1oZUiWNw7CUMQA2iiOYEkkWtcgeGnO6H5MnZnm+flqWKO6bDWTSRNY/pCNBbSy7Rjo6t0bXlzct9TfetWMhAkkzAOsCROsbepknxErRQCTtRWW9u1gdcoojHSMqXnkbExXHohJFULlJAMmHCqGiZL5hYnQHXNZqz2tBeWwYL6IRYQxGi4iGQz4Ut+yWLr38o6xQmJ2gsqc23pZ44sHjBFEQ02cjrNgi29VnDC4qjYXEMybN/x8b7OrqTz8pL8+3cj8HPIA0bHO0Mjws54tzZ6LHulChPdJoyFwGF+0ULsvM0bO4yvK7zOvWpkNwh7qoFU91TRIhuQe6KQlt0ptxTsd+jF0FuzJbBYb3JPNRjLrrrS/dc/iUA4kRr5qKbFAAs5CqoJJJsAB1k12oBMzrcT5rsQs0L2RdaA3j2t6HispHOuCI+vKODSEdi307SQKT7U32AuIEv+3ICAO6qeqPvsvhqs4jFtISzlmduLHrtwGmgA6gNB1U/S0Drh8o04b+3gnoKV8pF9G/WxDlzc21vqb6kk8Sx6yfjqy7L31iwmEyyhnZXCQoguzI4zAXOgCtnXvZQL9Vfw+nGrVuLZvROpAPNDTiDaU3F+BFxY1Z1OQxkyC4Furem8TjHQjJYG+iDblEwkqgyc7h5Y2ul4ucKPYqbgaMpBIZGtcEjQ2IsGxeULBYg5GkiilBtrdI34axu4Gh/VaxHd40G+4OEDmR1eZySzNK5fMT+sAAD4qeYLZ8QQARxgDgAigDvADSqyeWjLMjA7v2clmBDO45nkJwpUi6kW7RqLd8aUJPvLGOhARPLwyxt0VPUZZRdYxw01Y9QNIpdi4fNfmISe3m1+ijoYgFKEWUgrZejYEWNstsuh6rVXBsYNyXHnoPPXwRzTkpLtuJ2Yc/iIzmBBWRxh0uSD6WLNdQbequ44hwdKsPofoqCbkKLnhmNgC3h4+GqrjOTqObEF5JJZIebVYwZCXQqTdbsDdCNe251vxonFbpOsaJg8RLhgp6XpjyArbqUtYG46tKsJjDIxjOk2dVgPkhRiSNxcGeOqsYULbtrLMOs0iwu72JSZZGx8kyAAMkiCzdtrNZT3bX43vWe2drRYVGd5FBscqk3LNYlQFGupHHzUkae7w2N2a/C/wAk02X1S54sid5CBgMUSRbmZBrpqUIA75Nh4arXIprjJPcG+chql7V2/iMbl59hkU3WNBlQHttxY9VyTV35FxbHSe4N85DWppaM0tO5rzcnXwWVratlRUNyblv39t90Jv8AL+ajqUNyhy/2lP8A5fzUde0JrRlCZIRvKePSz7v/ALZKp+5Y/H4P3m+JHq4cqA9Kb3f/AGyVSN15SuNw5HsgGnYQQfiqNBrQu/mQK78ZH/KuxAWBNKNjMLYj+Kn8600imuKS7EN/RA/6mfzrWbZ7p/Z5rUEeuO1GYzZizxsj3Ctb1JseiwYWPfUUoO5UXU83w1/mlOptppCt5GCrwue08AANSe4KQbR3zuh9Dxuz3FjIuVSAbMbZw3Dhe1PUM1cxtqZ7mgncbBK1ZpAbzgX61795aD87P8JP5x1vTcxRwnnHhi+yrT99U+WxihB7Sz/JANvhGisPvhEUHOZkfgRkdx3w6LYg8eo9oFOur8Vb/wC5x5G6roX4VObNDe3RT70Ft+UT+OL7GvPvMX2ef/4vsq2w70Qfrse9FKfMlB7d29FLA8SFyz5V1jdAFzKWLF1AtlBFtb3rjMRxUuAMjwO1Fljw2NpdZmnJZHc1fZ5//i+ypzsvBLBEsYLELmN2sSSzM5vlAHFjwAqr7vRIMXFlRUJEt8qhbjIeOUcL2+KrXLGSrAOUYg5XADFT2gMCD3iKWxGqqZcsc0pc3bru3KWEugmiM0UYbu0QON2S8jyZgkqOVIV8RPGFAVOjzcPRPTUtmvfUdlY7Q2g04SNoYs7tK0h5yVAWwUqRIc8YDvq1xm4WrPZizxqscvphQH07NfnLsSCyHpI1jwFxpxofBLeaLunaX/lwVFr3a3sco0IvwPX1BMvibcHjtRux8I6Fyx0bKAokllAK5yzZpmJucyiwsOhTJXtr1XHnr2JLCtU8vADtqufIZH5inWtDRlCWbrMDhIbcebWjMREsgZHXMrCxB4Ed2gN2vySH9wfzrftCVgqrGQJZXWKMkXClrszsOsIiu9uvKB10WQF1Q4Dbc9i5cNjv1JbPsjAxOFePDoW9SrlQTfhZWNzRM27uGH6ND5NforbNiI8OsqQ4ZJooTbFSSENLK9g0pF1POuqkFsxAJuqgWryFBBNzKHNC6c9husKt1WSNSfWAvGy9gkt62mXmTLcOd2nbv3HQ21sdyBFNmNiLIL7iYcH8nh8mv0Ueoiw0LvHEFVQXZYkFzYdQFrm1bZor9w1IYGXu0sZnOAzkkcCTqmyOCqGyN7Z2eMSujoCTLzSq75SCB0QRoGtbLrY65ra2uDeDCkWSaMHrV25ph72Sx+KisZs5JktLHmtwOuZT2o46SHvGq+d0FYnLO9ux0V7d49H4waunSYXWC7w6I9QDmny1VTlrIT6tnjr0KLxu8eHQHK4kYetiIk+EwORB3WYUm+7OMnN4UyoeBVVII91n0f3i2ppFunGhBbNMRw5yxUHtEagJ4waeRX66XNRQ0vuGdIeL9nY35o4iqZtZHZRwb81VV21jsOLyxNInX0VOnckguB75PCONPdjbxRYlSY2uVtnU+qUnhmAJGtjYgkG3Gm0b9Vq1cwoJNrX4nrPfPE0nU1UNQ2/RBruLdB3fJFhhfGbZyR17ewrYzXWuYbc3IxU+NnlCAozDIzuouuVdBrew4cNLV0g6DuV6EJ1HDtHc0Px0Okq30xLmDaFKppmTtyONlxfFYJ4mKupUqSpuNLrxseBq8cjbWxsvuDfOQ1v5S5iuAUcc00ai/Vo7XHwbeGg+R9vxuX+Hb52GtTHVGopHSEW0KyU1IKaqawG60cocv9pT/wCX81HUoLlCm/tKf/L+ajqVGJt428grUt1Vp5UR6Sfd/wDbJVE3YcDG4e+g5xR8K4HxkVfOVIekN7t/KSqHusoONw9+HOKfCNR8YFL4d+Bd/Mkq78VH/L5rrYTm6U7Al/KP4qfzrTuXpDs0pFu9Gb4jsGKn861nI/dv7PNak+01M8ZsxJ0KSAMrAgj+YI1B7CNRVdbcCzHJKAtyVDR3IF7gFlIvbtsKsk+K5tWbqUFj3gLnzUFhZMQ0Qd5sIuiF8wfo84AyhznGQ2YDrva/XajU0s7GEsdYdf8AhK1cEMthKLpa26sp/OxeTb7Ss49zVt05ZGb9jLGo7gBVj42p1g5X9MWTLnjcoxQEKbqkqlQxJ9TIBr1g96sI8SbkdVdfVTgltx2AIEOE0Q9YRjtS2HdGJfzkwP7yfzjrVi90Yxrzk3wk/lHTl5SqO4F8qs1v3QTb4qp8u/U3rlhvYEgJM1swuNQ1qcooa6rDnREWba9yBt5qM1PQwuDXRi54C/krLu/sSOJi4Ls9soLtewJBIUAAC9hc2voKYYzThVNwu/cg9bF5KenuwtttiQ5YJ0RGymMMAVkDHUOb36Pc41yrw2sjYZpbEC2wg+SYgmha4RRtLb7NCPNM8NiLmxobAYJ1mBcLlT0VkIYkt6JnSYXXKMuULY6mhtpYswRtKUdgguQgubDUk9ijrPVSjZW907YmNJBGUkYJZVIyltFKsWJfpWGoHHS1LU8Ero3Ojtb62d6cdHnN7H1dVdhrQSxnP3L/AM6Kkmy+Gh2uxB7oqvCm1AbtTWwsI/YHnNb0hvtDCjqy4hh3wsKX+DIw8NDbvkeg4e3L/M0Rg3/tDC9xMT/9anCPvpOT/IpeT3Pcte7JLYZHbXnGkkbumSWRm89C4ZSMPge2HES4S/7KjEQi/koj4qJ3aS+Ch4+p87NWB2ZIGtzq816IOJCc10sxNyvOZ+FyfW9dFzNEjw421P8A2HxQyxxawgInFKyq7KpkKqxVRxYgEhQe6dKqm0ttY2IHnSIrqXKxKpcJwJB9MAtrYlhV6hkGlA7zQmTCzIvqmQ2F7ZrdLL4QCPDQ6OZjHBr2g3I1O5dqo3vacriNNy55jLals7kXI6bsxy9QLNe/x1e93cQeYizOJDkHTBzBgb2IY6tppc6nKb1RIwkkpY2bMFeJj+qANBfgQbkj9ruUfszaJw7G1zESTIg1IPEyRjt4ll9dx4jW1qoTLHkG0a/osjhOINp5S2Yn1t52BXzr43r1yLUJBITZgQyMAQwNwQRcEHrFq0bVxxjgkkUAlEZgDwuOF7dVZ8RFzg3et1fS4TJQTWTYaqJNvxiQDbmtATpGerX2Sr5gp2aJC9sxRS1uGYqCQPCaPPSPgALiNeClIx8ZAcLL2XhrSzduW0Lj/HxR/wD9M1NJmGWku7sd436vT8T/AORNUGe6dzHxQDYuHakHKpPfDwgDQzXJ/dRrD4z4q08k7WxM38OfnYK38q0dsPAeyY/GjfR8VB8l7Wnn/hz89BWkpNMOP8yzNf8Ajm9iUb/Sf2jP/l/NpUobfp77Qm9582leU7B7pvIeSsSNV0PlSHpDe7fykrn+7GHV8ZArEgZw1xxul3A8JUDw10HlTH4u3u38pKoW6Cg46C9zZi2naqMRfuXGtI4abULj/EqytF6uMdTV2KE6VXtjT29Ej/q8R50p8MQMo7tItiQZhiv4vEedKz0fun9nmtMR943tR00SyKyE6MCpt+0CD56Vjd7DyRx4mRSMi5cVEuommitFkdbgFhKpH7QYXsDem0EQAPbWnY+zRI2OjdnIkKZgGsAJIgoZB61wY21HYt75RUoZeja71iALHThex8/BQqRsIW7aeDeHNiLeluQ06Bs5jsqpzqMALoFRc62NgCwOhBwR7HuH/wDcaZ4Ha7B1gxNlmOiNa0c9vXRHqe2pjOo1tca0qfBcxK0PrMvOQdyO4Dx/5bFQP2ZEHVUTd1w4ajhsI6uXlt1CHTS29UonF6Qye5v8k1ydX1PX0Y/kLXUppBzMvub/ACWqr7q7oRYpZHeSVSnNKObKAWMStc50Y31q8wyVkNDO550uz4qXTiCvieRfR3wVbRdR21Z+T6WyODp6VhvNNT6Lkxw/s2Jv+9F9jSPcCAESC/CLDDxc+P5UX7TFUUM/RnZk80bEK5lTUw5QRbNt5J1vbJbAzEa5gqEjqWR1Rz3grNXOnlLso4a30NiMtiLEcGva3jrrYhB6JAKnokHUEHQg9oIrkTRm3WApYL2ixZRfwCxpPCnjIW8D5/4VnQ6l7OIHhu8V0HY21nnw4ZiDIpaNyBbMVtZrdRKlSe6TTHDzE2B7RVH3Q2xklKNosxFv2ZgMtj+8LL31Xtq8xXzCwvwpGth6KU6aHUJZ7Mji3uS7d9SMNF+7/uajcDHfaGG/cxP/ANesN3Yr4SE/sn5TUXEv9oYQfsYr/wCtUT76Tk/yKQlP3I7Es3YJGFh7Mn8zTuVARfrqu4LHeh9mRy5c1lXQnKBmfLmY2NlF7k2pXFygEmzrGV0uYpCxUHTMVI6Si4vY3A7eFTdRyzPe5g0uUM1cUWRjzYkK0xzZTwr2cZtGAIIsRxBB0IPctQ0WJueFLtobdxHOtHDh2dUspcoxBawJy6qLC9r3OoPCl44HvdZttOOiallbG3M5VfEbJy54+qF2jB4EBD0GBHBshXw37a1QOyHpXYD1yi5HWMyjXwjxCmOI2Vi3dnMUwZizmygAMxuLDntQAFXpX0B6zcb9j7BkYsjQyRSEF0ncHQoEURScQ8bcbXzA69hrSZmZSXOBWDdh8ksjgBoSbAgjxRO7m1lRhGSDDKfSyDokpPqbjgjnq6n/AH6a7biJwuIA9ik+Q1VpN2JpJLNG8N0cO/RKM3Ry5ipu+oazCzag9Vqs+PZkwUvOkM4gYORoGfm8pIv2sfjqrqWsErHsN3Ei48itNg5nEGSUHTZfbyVBjhzkJ7IyppxtI4Q/ETXWrgXOnXXM9jQfjeHH+Jm8KI7j41roC3Jr2KHVrR1n67lp645pQDuAQ4jk9Es5e8LRqgjINlcMSXHVqptWOwx6U9vbGK/8iWmnVSjYb9Bx/j4n5+Wq/PmiN/8AaO66rcoDxbrVe5Vz6Rh/dT8g2/nS/k2a0uI/h/60FFcrB6OFH7ch8SoP50Fyef3mI/h/60FaOmH/AI48neazVbrXt7FXd9X/AB+b3nzaVK176fl03vPm0qU/Tj7pvIeSs3e0V1HlUH4u3uw80lUbceULj4ri4bOveLI2unetrprV65VPyY+7DzSVzPZE5TEQsOIkTxFgCPESKrcMbnoXN/iVTXOy1UbuoLsjxdlL92ZBbE39t4jzpR7gg2v3PFSvdhejiT/1eI86Vn4x90/s81qX6vb2pjPi1QjMwFzYCxLMexVUFm8ANDYbEzLK7xQOySyRxMXSSPLHGqkyWZQbXmk42HpZ17SJtmxykGRFYgEC/Y1iR2G5VePZVc9HYEG4iDqeBGGYgjtByaim6KASghjHONtbC429R6ktVOt7Tg0brp5hNryyRw+iooTh5wisur2aUBo3YtYAZiqZbEgsGzdQA2jj5I5+bs00cLRSQtcvIsc+aGSOU8ZEsrkMbsCiZrjpLli96cK6ZWVypAGVsO5Fh1WKW6h4q1bNxuFZwkICM3ACFocxVSeOQAkKGPgNMCnmiaXOhcAAdLHKOvje21AZ0L3DLIL89U02kPSZLexyfIak25G3YMOkizMVLGMr0Ha4ESqfUKRx0p7zVxlIuDoe6DoR4qAk3XwosFhAPcZx5modHU0zaeSnnDrOLT6tt1+KLV00kkjJIyPVB29abpvxg8w9NbyMv2dVTcaM5pb3HpeH0Isfz/EHhThd0cNb+6190k+vW/CbNihuIkyFrZtSSct7XzEnS58ZqfTUcNNJFTh5L8u3LYWN9yFHTTdM18hbYX2XRYxIVSzMFVeJYhRr2k8K5tt+WL0TI0JDKbO1rkGRmvJzVh2HMeq4YDjXQ5tlRyhVmiEgU5lDA2B4XtwJsaFn2BhwwIghFjcWjXQjUHhxvS1HURU+rr3O7crNr3sfdhtyVZw+6MudDIyIoKMwQszdEhso6IANxa9+2rlG12HVwqQNc9tH82NPBQJ6l8xGbciSSOcbuNyk+68lsJF+6flNW/Exy8/FNCYw0QkUiUMQRLzeoyEG45v46H3Xj/FItepvlvW3a21hAAbF2Y5URTYsbXJudFUDUnvDUkAyDZHVRbELuJItzSjsgiu/ZZZ7KwTRQRxMQxRcpIFgdSdAdba0n302Q0kSZELqpbME9UFdct0HX3hrqDY2ofBb75nAdUCEhS8cvOBCxsM4KrZf2hw42tVrkay60eeGpoJw6dtibnqPcgAw1kRZGdNnWFQ4tuYpRbmDfrY4ae5PaVFgPAfFW6LeTEhhm5tTxCyQSxEgcbFnvbugG3ZVojxkbSGMMC4GYrfUA9dvCOHaL8RQ28+GHoOU2uYxzq9xo+lcdlwGXvMam2ojc8MfGBm+PYl56acRl0cxuB1eOiK2RtUTRK4FiSVZSblWU2Zb9evA9YIpg63pBumoEUlvZn80Y81j4a3bybvDFBAXyFC3FOcUhgAcyFhr0RY37e2k5ImCcsJs3yTtNI6WFjztI1Xm0t58PESDJzjjQrEM5B/ab1C+Fge5VR2rvC04sVyRg3CA3LEcDI3XY6gAWBF7mwpuu4g0BnYDrtEo+D0jl+Oi4Nx4FHS5x+6ZGXxCPKvxU/E+jg9ZpueOv6WVlE6FnrOBcewBUmDHlJY5PY3R/ApGb/tLDw11ICxpHHuLh1cNeRrEHK7gqSNRmsoLDuE9+9PpIdLX40vXVEc2XJuuvVEwmkzgW0WJmOvZQG7wusnu+I+fkpmsQNAbBayyW9nxPz8lJst0TuY+KVd7Qt1rnvKHttMRiY0ibMsAdX6JW0ubKw6QF9EXUaUVyef3mI9w/rQUw5Q9gxJhxLFGqMkl3Ki2ZZW6RY9ZzkHXtNL+Ts+mYj3D+tBWqjfG+hPR7ACNVlKlj21zc+8hVnfP8um9582lSpvn+XTe8+bSpTkHum8h5K1f7RXVOVMfix92HmkrkxYjUGxGoPYRqDXWuVP8lb3Yf765MRSGC/he0qkxT3zeQXZpiWVTfWwv37C9Ld22YLidL/jc/nSi2k1sBoNPFWrdWQZcT/F4j/ZWf2Rv7PNa3ez63JvC4HHSqNilVZ5kWwVZCV7gkVJSB3A0jAdyrhtTE5IZHKlubRnsPXZVLW+KufRtcliwZmJdmHAs2pI7muncArZ/sNA91RJKD6oFis7+0r29C1h2kojFEXphutADiHY8YkXL3DMZAzd/LHl981KYcLc5soDdPO2a+cErzQC5RlyqpHH1xphsjE81iEPESFYGA49NhzbL2lWJuP1WbsrZY701ThcrWAtI3HeAfiFn8MMcNZHmII+JHwVtx20khjaSQ9FRdrAk9nAd+qnjt+mP90gjA9c/Ta37qnKPG1W2XD27vbSHaG50LapeBj+pYp5M6D3pWvjtG6nb70a+Hd/lfS2Fua7xcJLhYMZjVzBndD1tKEXXS/Nx/wA0rZ94c4Gow3hLecxVsl3CmBzLzMltQbmJ/GQ3yqH+42OBsol97idPjlFXPSg+6e0D66x5Igd+Vw7v0Pmto3TxcQJRBbjeGbJ8RyUFFvNiEYqXL5TZllGa3cEi6nxsKKn3Sxb/AN4Bbj6bOZNe90/ipjs/cMaGaUkfqxDIPhklrd4Kai6oha371zTyH6n4Loez9+x5Cx79PIo7d/eeOU5LFJQMxUm9wNCUYcRrwIB7lP0xFyLdope+CihTJEgQcTlHHuseLHum9YxCVpochVY1JM19S4OiqumhB6Wa48NUkjY5Hkx6Dr+t6WJtrZe7ry2wsXePy3pVv7D/AHbDg6TxD3R+bdQf3gjjwU33RdHwiZWDFLq1vWtmLZT3bMDbqvQu+WIAw7KQDzjJGt/WsxvnHdUKWHdAqwoHuixJpDbnNa3PT4qvqmtkpXa7vJIN6sdHimT0PY54ebFreqnYc3GR1GMKSR60MauUmJ07apOzMSUxEDlAA+Urrm9Lxd40c6aSZkF+PRYi+pq6BRpTuPNbF0MDDdjQbHjcm/dZAws5+klcLOJ1HCw0QcWGvgp5wOnHPNiIyONsOREV99FC6EftU4lhVlZTqrgqe6rCx8YNat3YM2AiBFudiZmH8RmkPzlYbHkz4WA9sUR/7FqhleSXf7XWH12JyL2iNxSfdfDywSzQSKcvRljkt0XsBExvwzELESOo5+qxNmfhSvbW1RBHmtmdujGvDMwF7k9SqNWPUO6RVeh33kVFUxc+7HoSIQkRW180lr5cpFiBxHCxuKfZh1XiDTURM0uB28fmgfaKekIhc5W5Yr616jHhaqnFvg/oc3ytJqUlUWhKa3dxm6JThlv0tNR0surD75SLAQelJboTEAJk1u8gFrOtrZbAMbep6QBB+zleb+psNtvjy61z0tTfm3X/AE59SuEzW4caDkxJJqsrvTIYCCA7jVZjbJk1u8gFhzgtbKLBjroMwDHdvaJnBV7c4gGe3BlPqZE/Za3gNx2XFU4LVUkbpZW+qDb9eXWjQYhTzuDGO1Iun8BuCKA2Inpcnu+J+ekporgd+lexsR0JBb9IxPz8lVjfdO5j4ps3zhKt9XvgMRp60fE6Wqt8nB6eI/h/60FWjfsgbPnPC4UDvmSPSqvycerxH8P/AFoKvqD8DJzPkqHEj/q4uxVvfP8ALpvefNpUqb5j8em9582lSriD3TeQ8ky/2iur8qf5K3uw8z1y/ZOC57ERR9Tuqnq0JGb4r11DlU/JT7sPM9c53Ze2Nw5/xFHj085qswkkUTiP9ypq8A1LAepdW9CXPcpbu3H0cTb23iPOlMZRZhqaB3TfTE93F4jzrVAwnon9i1j9Ht7VvxuLKr0iAO0mw8Zqvfe9CzZgGQHW8TZVN+sLqniFFb57HklMbIudVvdL24lTmFyvEAqTmBF9OulGz9z5rFgUhBNxZ2LDueltr3y5NWdH9zGJY5i0nh/m6RqZS5/RmLMPr62p7BujG356e370Y80QNF4Pd+KBs6Kc40DuxkYA8cpYnLf9m1JZdg4hQLYp/A0/29ZxbuYhh+VuD2Xm/wD6KnNVTztyyVJI7UKONsZuynt/T81aFTNw8NaWc3sdRVck2bi8PG8oxDMqAs3Te4UakhJjIjWGpGhsPBRuHnkxOHbpc1Jdo2dBwZCOkoJ0DAjS9xmNjwqtdSBoDmuBbe3JOx1mZ5jc0h1rjZqjJN4IY2yyTRoR60sAfCOqlm099oIpECFZgwJJSRRlItob9ZvfUjw61UNpYeTDyHnswZy1nLMQ4QhQ2Y4jjly6HUcOq9b9n7RU3zSW4WvJfxXlbzVtMP8A2Zo5crzLmB4bPmqOrxiePMAy1u9W6LfZWNzC5TtR0kNuuyi1+8CT3Kd4facMgBSRGU8CGHxjiD3DYiuf86p4MCe/eso8IJWskXPsPVZFV8v77sQoPcvfuU/iH7IULWB7JcgG2+o8SkqXHqkuyujzcLK/zoDroe8b1jgWF+HXVd3c2UyTSMYDCpjCXKouZi4PBGN7AdfbT5cKQQR218+raaOmnMTHh4G8bCtZTTOmiD3Nynglm4uzWhw9+dLrMzShSijIzMwbpDVr2Xj2VN8Ix6Hkvf1pjtx53MoitfT1ZAPcJo7dM/icH7p+U1TfDJ6Ee5s105rrvKrB41t1i6a/shj1UaJ7n4g0n8w2bdvmgyWZTutwO3kqlu3FG+IiBJKrdlvexeICSNFzaiMB3kUDjYdVWXbspTDzMNCI3sewkEKfASPFVd2DzUeKS73UZ0Q3BCylUjSNiPU2iuq34lgDqRVzCE6i4+Krb9pC5lc0kaADTd2fFJ4NZ1ObHaTz7fh1Jls+RBCnNMrxqqqjKQwKoMosRodBSHd1iMLhx2RRfIWsJH9DyFl0WdZFkHVzqRSSxyfvERujHr6HWKz2VpBCP8KMeJFrOvjysLgbhxv177qxhFnlp3BLsfu7Ni8Q/OlUhPRBRrvzK2ORVK2Vna5Zrm2g1stAb4bo4mWVvQvMxRSKvODMUJe7BiAAQt1yA2427daucTkdVJd9sSy4dMjsmaVFYoxU2KyG2ZSDa4HiqypcTqjIxrHAWGUcLHb2lBfQRPuCL5jdc+Xc/aOHOWJcwVg6lCjrmGoIV9ePURxAPUDTrdTZ2Jnxby4uLKgOZgyc0GnHqWCW6eouTwvlJueO3B7Hx0saSpK+VxmW+LlBseFxY2NZnd/aHsrf6uX6Ks5K2RzS0yNDrWvsIG8bfBQbhcTXAh2l721/+VZ13chOI50g8c5S/pZkH5wr1t12vYkZiCdaEn3WZJxLh5FjAbMEKFrZv7xFIcDm2/VI0PDgLVnaGGxcAUyzSAMSoK4mRtQM2o06qv2x5C2HhZiSzRRsSeJJRSSe7eqyWepp2BwlzAjLxFuGtwmH0cVw6w2304juWQIGvXQewjeOQ/8AUYn5+SjHcXItQW7luak/iMT8/LVS33TuY+KO72gkPKbf0DpwMsYPe6R84FJeTsemYj+H/rQVbN/Iw2zp/wBkK4966HzXqp8nR6eI/h/60FX9C69A8cLrPYiD9tjPJVrfT8um9582lSpvn+XTe8+bSpVtB7pvIeSdf7RXVOVM/ix92Hmkrl2EciRCBmIdCF/WIYEDwnSuncqZ/Fz7sPNJXN9mSFZ4iNCJEI+EONIYRpRnm5UmJfiGcguzuvR1GvmqvbuS2XEW68ViPlLT2O+umlJd3E0xH8ViPlCs4z3b+zzK1pHrt7UPvdgZJ1TmwWC5sy6HU5cr5WID2swtxGa4BpNs3drEhmKI8QPC78zbvlNX8MfhpxvRvIcM0ahFYuGN2fIAEKC2im56XxUsj5R3GnNReXP2dW1N9p6ABjRb660pNhzZpDIC7sRa7N2gNOdB78it8rD1kkO0QbZ18cXn5g0BLyjt7FF5cn+nWeH5RD1woe9P/wCuvGKqtrGzw+amKDcHP7yjpdi4uY5ZpRluDq5cadfNokaEjj0rimEM8OGyYfnFViCyh2AdyxOZtbXJa/DvAaVXsXvxMbiNEjv64kyn3oyqvhN+9WMO8E8imRkgl5lmHqCj2WE4i6NcgO6JKugABi672HjSzyi0lgOAsPrvUjSCkHSkHXS5NyrnzObh8dbDs1SliqnvqD5xVLwu/EouTFEw7FZ0Nu4xzBvEKOh38J19DMf80fzWkjQ1LfZ8x8086GTaWHuTmXYcfEwxHvxofOKNSMKoCKFHUFAAHeA0qobR3+mOTmsOoF/TBI97jS2QrbKePG4ohOUQAW9DN5VPorz6KqLRfXtHzUBG4fuHuVuiOmtDmTpDvjz1X8Bv4jyohhdOcZYwc6uAzkKtwLG1yKsLRnMNOseelZIHwuAeLXXthIOiXbsYkDBwDryfzNY7a2I+JdWEwRVUqAY8+VmPSdTnAzEBQLg2y/tEVjuvFfBwe5jzmjnnZCsaLnlkvkUmwAHqpJCNVjW4ueJJUDU0y2aWCqdJCbOBNjw69UrJHG+HLJsslG1N1I5EUR2iyKIzdc6tGL6Si4uQSTmve7NxvTDZe04440ikxUUkiixYugLdhIzk3tYE31IJplh93IvVT/jD8byAc2D/AIcGqKO6czdrGmLbNQi2RMvZlFrfu2tQp8Q6RgikeXAXts0vtsTrZBYGMcXsba6S47ArMgDXy+qBRip1VkNmU8CrMPDRQRQosPUgAd4CwrZJu1GBeA+hpP8ADHpbH/Eg9Qw7oyt2MKDhxLEtHIuSZLZ1BupVr5ZIz66NrHuggg6ig3D2eo64G7eExHKHO1FitzTad2q5vo+bDJ3J4/kyU+KWpHvfHbDJ28/Ff/votGPv2800No5jzR26hPoLDe5jzkVNi7yR4p3REdSqlwWy2ZQ2W+hJGttD21o3acjB4b9wfKNV7k+nRZnzuqDmiBmYLc84p0udaaMDZDM4i5B07yh2s299nzATPff1EN/ZG+bNONhz2w2H9xi+QtId/MWhSEI6OQ7E5WDesb9U0+3aYHCwDrEMXyFqMzSKRgPE/FTuLDm7/qjGTNc0Nu0loX93xX/kSimaKOy1LN3NYX/iMX/5M1Jt9y7mPiguPrjtQW/mJy7Pnt1qE+GyofiY1UuTkdOf3D+tBTzf8t6BlsLjNHm7i51ufHYeGkvJ56vEe4f1oKvqEAUMh4k+SocSP+sjH1tVY3z/AC6X3nzaVKm+f5dL7z5tKlW0Hum8h5Jx/tFdO5UT6Sfdv9stc2w0JZ1UcWZVHfJAFdF5T29LPu/+2WqtujLhUk5zESZHQjm7g5dQbsSBxHdt4ar8Of0dEXAX27FT18fSVbG3toF06S/UaTbtmy4j+KxPyxTCHEg2KsGRtQykEEdwjjWWG2YsavlJOd3lN7eqkNyBbqvw89ZsOysc07TZaq3rNO7VbTCrAZlVu4wDeesJtlw9UUfk0+itUU2Vuus5pc1uqhh7m6AlTLQTdDTbJjbTm4wR+wv0UOdiw8OaiP8Alr9FFzI/FdawguW1orZZLaOKnlHBKsZuvh3FuaETfrQgIfCAMrDuEVhg90lj/up3UkhmzosgZlWSNdBlygJLIDbjm46VYpYLivIYwONEZXTNFg74+ai+MPblOxJcPuDhVC35x7AA5pGA0Fr2Qr5634vc3BmMqYEAItmUWcd0ObkHu00GI1rex4VE1k5N85XCwEWKrmF5PcJHC0bJzinUFwucG99JUVX8F7WrLA7oYWNiUiXVVQhwHXoCwNmHqjbVuvW9PJZRe1ZZLcK66tqDe7zqothYNyEw2wYI3DLBErjgyxqCO8QNDRzSWI79ePJpesFfN0hS5e5xBcbqWUbkr3SYDB4fuxL5qJ2ZteBTNJLIqSu5TK1wyRQsyRpa2l7NIe7J3BWWzcAIokjBusahATxIUWubddMoW0Ovx0eSRjnP00ceNt9+CC+IkN12IaPeXDX/AL5Pj+it43swy/nQe8rnzLWmfEdQPx1omBbS5Hhpfo4d4d3j5LpgLt6L++7DH86Pgv8AVpftra8EnNyRPmljdQoCtd45GVJU9T2WcftRqazhjK6E/HW+W9uJtU2dDG7M0Hv/AEUfs54ocYxi1goI1u2axBHCy21B7bi1DbYwAniKtnspDjmwGa6nQBTx4kWrfDa9iPDRqAAV0P6Nwc0bEyRoqbgd8cLC8eEImQxkRZpVUAMD+cIbTU8bWFbcNuLCVzjEnJxDERstidDmOluAvR8262HkxfolkUnKQ6Fcyux4ObmwYAW4fHToYRSuTKpS3qMoK2FiOja1hYU/JVRsIMBIJ9rfxS8XTC+Y8rKsT8nqDXnn+BGPMKc7Pw+QIi3sgVBfjZQFF/FR+IxqL6plU/tMF85raqgailJaiWVtn6hMZidpuVL9LXjS3d2ULA1+ufFf+TPTHnLnShcVZBZVAFybAW1YlmOnWSST2k0FrxkLOJHhdQLLuBSffgk4DEdmUHxOhHx2qs8nfqsR7h/Wgpxv/PEcCRJ6osvMjW5cEEkdoC5r9WopTyejp4j3D+tBWiomkUL+3yWexJ162MclVt8/y6b3nzaVKm+f5dN7z5tKlWsHum8h5J1/tFdG5TG6B93PyZa54VrqO9myxiJChbIolZmIGY2tIospIvqR1jS9IjuPB7Yl8gv2tVuG1cMMAa82NyqnEqOaeRro23FgqnhtrzwoUhlaNSc1ltxNgTqNOAqwLymzKiqIEYgAFmkY5iAAWIA4m1FncaD2zL5BftaxO4kHtmTyC/a0eWahl9ux70KGPEYhZt0DFylS3vJh0P7rlfOGouPlRX12Fa37MoPnQVl94cHtmXyC/a1594UHtmXyC/bUAjDT9FOCXExuWxuVaO1vQ8vwkrSnKbDfXDzeBk+mvfvAg9sy/wCnX7avPwfQe2Zf9Ov21Q6LDfq6mJ8R/L5IkcrEHD0PN40+tXk/Knh+qGc+BB/uoccncB/SZf8ATr9tW1OTGE/pUn+nX7audFhg3+a6J8Q/L5IX8KiA6YZz35FXzKa0zcrEh9ThkH70hPmUU3TkkjPDFSeQX7WiE5FEP6W3kB9rRmsww7LeKg6ev5dyqb8p2KJuIoB4HP8AvqHlQxn6uH+A32lXIchKn9MPkB9pXp5B19uHyA+0ppsdBbQNQDPWcSqd+FHF9ccB964/31vwvKtMujYaIjrysynwXuKs7chSj9MPkB9pWpuRJB+mN5Afa1B0eH7w3xUmz1u4lVrG8qc7XEUMcd+BcmQ+IZRQLcpGPK2Eka91Ylv3tQRVtfkdiH6Y/kB9rWhuSiEfpb/6dftai1+Gs0Ab3XXXPrn8VWByh4y2piY/rGOx/wC0gfFROG5S8So6UUTnt6a/EGpy3JlAP0uT/Tr9tWs8nMHtqX/Tr9tXC/Dnbh3LrXV42XQDcqc5/R4b99/NfWo/KniyLCKAeBz/AL6P/B1B7al/06/bVPwdwe2pf9Ov21RBw0bh4rpdiB4pUeUjFH83D4n+vTE8qr5CPQwz20POHLfrJGW9vDW38HkHtqX/AE6/bV7+D2D21L/p1+2rzvRztoHivB+Ijil0HKXiQ1zDCV/V6YPfvmPmoTb2+8+LQR5FhW97o75vGCBbvg09HJ9B7al8gv21e/g/g9sy+QX7apNkw9rszbXHNDccQcCDdII988SOqBieJMKgnvlLXo+HlIxYteOBh2BWX4w+lMRuDB7Zl8gv21e/eFB7Zl8gv2tdfLh7/at3KAGIt2XQknKdPlsmHiU9pZmHi089K8dvjjJrjnFjB6olyn4Ruw8dWD7xIPbMvkF+1r37xYPbMvkF+1rjH4fH7IHiuPOJP23VIMZZszszntZix8bGrbuGPTMR7h/Wgov7x4PbMvkF+1pjsfYkWG5wrK8hkTm7NGEA6aPe4dv1LWt11KorYHQua125Agoqrp2veN65xvn+XS+8+bSpU3z/AC6X3nzaV7TUHum8h5K+efWK27e2zOMVMOeltzj/AJxv1j3aX/dqf2eXyjfTUqV5jRlGikSvDtqf2eXyjfTXn3an9nl8o301KlTyjgo31U+7U/s8vlG+mp92p/Z5fKN9NSpXsreC9de/dqf2eXyjfTUG2p/Z5fKN9NSpXMo4LwK3R7an9ml8o300XHtzEezy+Ub6a8qVBzG8FIlH4fb2J9sTeUb6aZQbwYn2xN5V/pqVKXe0cEs4o0bw4n2xN5V/poeTePFX/KZ/Kv8ATUqUNgCX3oKbeTFe2Z/Kv9NBT7x4r2zP5V/pr2pRmtHBGYhG3hxPtibyr/TQz7fxPtibyjfTUqUcNbwRrrQ+3MR7PN5RvprD7tT+zy+Ub6alSpBreCkCp92p/Z5fKN9NT7tT+zy+Ub6alSu5RwXrrz7tz+zy+Ub6a9+7eI9nl8o301KldyN4KV1Pu1P7PL5Rvpqfdqf2eXyjfTUqVzK3guXU+7U/s8vlG+mp92p/Z5fKN9NSpXso4Lt1Pu1P7PL5Rvpr37tT+zy+Ub6a8qVzKOC4Sp92p/Z5fKN9NejbU/s8vlG+mpUruUcF66UY7Eu0jFmZibXJJJ4Aak1KlSmhsS5X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hQSEBQUExQWFBQUGBcUFBgVFx0VGRgVFBgVFBYXFBYXHSgeFxkjGRUWHy8gIycpLCwsFx4xNTAqNSYtLCkBCQoKDgwOGg8PGiolHyQtKjQsNCw0LCwpLDQvLCwsLCwsLCwsLiwsLCksLCwsLCwsLCwsLCwsLCwsLCwsLCwsLP/AABEIAMIBAwMBIgACEQEDEQH/xAAbAAACAgMBAAAAAAAAAAAAAAAEBQAGAgMHAf/EAFUQAAIBAgMDBQYPDQcEAwEBAAECAwARBBIhBQYxBxMiQVFhcYGRk7EUIzJCU1RzgpKhsrPR0tMVFhckNENEUmJydMHDJTNjg5TC4mSitOOjxPDUpP/EABsBAAIDAQEBAAAAAAAAAAAAAAMEAgUGAQAH/8QAQBEAAQMCAwQGBwUHBAMAAAAAAQACAwQRBRIhMUFRcRNhgZGhsRUiMjPB0fAUIzRS4QZCcoKSovEkYpPCJUPS/9oADAMBAAIRAxEAPwB3vLvK+Hdyzy5ecZQEb946AkC1hST8JXdxHjH1695SPXe7n5MlUSsvQ0MU8Wd973KlX176Z4YwC1uCvY5TB24jxj69ZfhOHbiPi+vVDhgZ2CopZibAAXPip1hNx8S5N1WK3sjce8Fubd2mJaGii9s27UCGvq5vYYD2KxfhQXtxHxfXr0cqSduI+L69KPwby9c0Q8Dn+VV7G7LEbMuZi6+tMEik97MNB3TpQY6ShlPqEntR31NbGLvYB2K9fhTj7cR8X169HKpF24jxD69c4jwcjEBY3YnUAIx8wreuwcQQSIJbC1/S2HqjYaEa0Y4XRjafFBGI1J2MHcuhDlWi7cR4h9evfwsQ9uI8Q+vVLXcLGk25m2l+k6Ad6+bj3KY4PkxnZSZJEiN9Ftzht2kqQB8dLvpMOZ7T/FMsqKx50jHcrIOVmDtxHiH169/C3B24jxD69VPFcmuJDgRskikasTkykdRU3PhF/BSptz8YM34u3R7o11t0del26dVeZQ4e8XD/AO5edUVjTYxjuXQ/wt4ftxHwf+dejlbw/bP8H/lXNV3WxZBPoaWwNj0ezsHE+Ctku5+LWESmFrH1oF5Be9iYxqBp8YqZwyh/N/coCrqj+54Lo45W8N2z/B/5V7+F3Dds/wAH/lXMX3XxQNuYkPHgL8FDdXcP/wCtWwbnY32rLqSOHZ4dO/XvRVD+b+5e+11P5PBdMHK7he2f4P8AyqHlewvbP8H/AJVyraWwZ8OAZomjBNgWtqeNtDS/nB21NuDUjhdpJ7UN1dM3QtHcuxNyu4btn+D/AMqw/C5h+3EeIfXrkGcdor0NU/QtL19656Qm/KO5dbPK1D24jxD69a25WYu3EeIfXrlOYdtZA1IYNTcD3qJxKb8o7l1A8q0fbiPi+vWDcqi9uI+L69c0vXoNS9EU3A9656Tm4DuXRjyojtxHjH16n4Tx+tiPGPr1zsVkKl6Kp+B71E4pNwHcuhfhOHbifGPr1Pwm93E+MfXqgCva96Lp+B71H0rNwHcr9+Ezu4nxj69ejlL7uI8Y+vVBzDtrYtc9F0/A96icWn4DuV6/CT3cR4x9ejtk75SYhyqHEaDMxLABVuBc2e/FlHhFc5FW7k5W804/wD89BQKjDoI4nOAOg4olPikskrWECxPBJN79rTjGygTS+s9ew9YndqVhvtERj5vefNpUo8GUxNNtw8loDtVu5Sho3u5+TJVDjjLMFHFiFHfY2Hx1fuUv1Le7n5MlULDZi6hPVlly/vXGX47VDC7/AGa/WVncVF5234BdP3c2BFhV06UrDK79ouCQo6luO+adIg4iqdsneiT0R6GxMYWXXKyepOhYXFzxA0IPZwp/u2L8/wDxE3nWs5VQy5i+U3P1sWppXRBgbELD62pqrX0PGsZJLA3vpWZiua17QBtYCkRdN6XQfojXS5opCdKHweFPEijMtddtUtF6V4VraXWt99K0og66iuArBYLaivXjFZJfh1VjiHsNK9tXbrySMAWrPDxil8kx4k6DiSbAAcST1Cstm7XidgiyoxPqQGF2tr0P1vBeiCNxFwFFzgNLonE4MXB4VuLWsB3qgDA66ihlw2WTNnkNzwLdAX7EAt4ePd6q42ztCVwkrJGSZFZSGVgGUjUEHUEdysvQaqvqQfeilm6MR9CYc/4SfJFOMU2lhRJLxPLGk2BKiLOsSELhsOlzdV8Kj6KIyKpsoAPcFCxnpUUr9vjqBkdxKmY28AtM2x4n9VFGb8bopv39KDn3dwwP5PD5JPooufbEEbZGljVtOizqpF+FwTp4azkBJuannmYASSO9QEbCdgQEWxcOPzEN+5En0VsbYsB4wxHvxof5Vsxc6oAzMqDtZgo8FzQUm3IfZ4R/mp9autMztQT4ruSLZYeC2/cHDk64eG3X6Un0Vku7eEH6ND8AUN93oB+kQ+VT61Ex7dw1vyiHyqfTRLVI2ZvFDLIN4b4KRbv4b2GHySfRW+PYmHH5mGw/wk+itSbagZgiSxsSbAB1JJ7AL6mjpJrChPfM3R5I53UhFEdgHggcThY14RRgdxFH8q0LsWCQHnIYzf8AYAPwgAfjpgozVFgsbVETPH7xUjDGRYtHcuW7zbIOFxTplIjbpQkm9000uesHQ314dtP+S9b4iYf4B+dgplyi7IMuGWZSAcNmZhbVkbIDY9RFr94GguSEXxcvuB+dhrWwz/aKIk7bEH661jaim+z1gtsJ0SjfrD/2hN/l/NpUplv7B/aE3+X81HUocL7RtHUFcGTVH8po6De7n5MlUbZIJxEIXjzkdvhCr3ymjoN7ufkyVT90UBx2Hvwz38Ssw81ew82oif4lWYg3NVRj+FdIm2FG8yTMg5xLhWvwBB49trm1+FzWe7oyjEfxM4+NaZI9+qlWyDpiP4qfzrWba9zonXOy1u9aktAeABtuht88ZIuHIiUWZkEz58rJGXQdAAgliSB3BeqnhcDNMz83HIyqbZjMVUniVF21Iv5qsu9an0K/fi+eipXu9tqOGN1csGMjMLRuwsVQA3RSOo1rcJklhwt0lPGHPzgezm0tdUtbEySsa2R5Dct9tl4u72It/dP4MSPtBXjbAxQ/NzeDE/8AupzFvVh+uRh/lS/Z0XDvbhjoZf8A45PqUM4tiQ20zf8AjXjQ0m6Y/wBX6qtDZGL06GJ8GK/99bPQGMHrMX/qQf69WN958N7MPguPOtYnerDW/vl8TfRUDi1cdtKz/jXRQU+6Z39Sqk82Khy52xUYY5QWlVhezNbR2PBT1dVWrd2RpsKpdizZpFzG1yEldRewAvYCkm8m1oZUiWNw7CUMQA2iiOYEkkWtcgeGnO6H5MnZnm+flqWKO6bDWTSRNY/pCNBbSy7Rjo6t0bXlzct9TfetWMhAkkzAOsCROsbepknxErRQCTtRWW9u1gdcoojHSMqXnkbExXHohJFULlJAMmHCqGiZL5hYnQHXNZqz2tBeWwYL6IRYQxGi4iGQz4Ut+yWLr38o6xQmJ2gsqc23pZ44sHjBFEQ02cjrNgi29VnDC4qjYXEMybN/x8b7OrqTz8pL8+3cj8HPIA0bHO0Mjws54tzZ6LHulChPdJoyFwGF+0ULsvM0bO4yvK7zOvWpkNwh7qoFU91TRIhuQe6KQlt0ptxTsd+jF0FuzJbBYb3JPNRjLrrrS/dc/iUA4kRr5qKbFAAs5CqoJJJsAB1k12oBMzrcT5rsQs0L2RdaA3j2t6HispHOuCI+vKODSEdi307SQKT7U32AuIEv+3ICAO6qeqPvsvhqs4jFtISzlmduLHrtwGmgA6gNB1U/S0Drh8o04b+3gnoKV8pF9G/WxDlzc21vqb6kk8Sx6yfjqy7L31iwmEyyhnZXCQoguzI4zAXOgCtnXvZQL9Vfw+nGrVuLZvROpAPNDTiDaU3F+BFxY1Z1OQxkyC4Furem8TjHQjJYG+iDblEwkqgyc7h5Y2ul4ucKPYqbgaMpBIZGtcEjQ2IsGxeULBYg5GkiilBtrdI34axu4Gh/VaxHd40G+4OEDmR1eZySzNK5fMT+sAAD4qeYLZ8QQARxgDgAigDvADSqyeWjLMjA7v2clmBDO45nkJwpUi6kW7RqLd8aUJPvLGOhARPLwyxt0VPUZZRdYxw01Y9QNIpdi4fNfmISe3m1+ijoYgFKEWUgrZejYEWNstsuh6rVXBsYNyXHnoPPXwRzTkpLtuJ2Yc/iIzmBBWRxh0uSD6WLNdQbequ44hwdKsPofoqCbkKLnhmNgC3h4+GqrjOTqObEF5JJZIebVYwZCXQqTdbsDdCNe251vxonFbpOsaJg8RLhgp6XpjyArbqUtYG46tKsJjDIxjOk2dVgPkhRiSNxcGeOqsYULbtrLMOs0iwu72JSZZGx8kyAAMkiCzdtrNZT3bX43vWe2drRYVGd5FBscqk3LNYlQFGupHHzUkae7w2N2a/C/wAk02X1S54sid5CBgMUSRbmZBrpqUIA75Nh4arXIprjJPcG+chql7V2/iMbl59hkU3WNBlQHttxY9VyTV35FxbHSe4N85DWppaM0tO5rzcnXwWVratlRUNyblv39t90Jv8AL+ajqUNyhy/2lP8A5fzUde0JrRlCZIRvKePSz7v/ALZKp+5Y/H4P3m+JHq4cqA9Kb3f/AGyVSN15SuNw5HsgGnYQQfiqNBrQu/mQK78ZH/KuxAWBNKNjMLYj+Kn8600imuKS7EN/RA/6mfzrWbZ7p/Z5rUEeuO1GYzZizxsj3Ctb1JseiwYWPfUUoO5UXU83w1/mlOptppCt5GCrwue08AANSe4KQbR3zuh9Dxuz3FjIuVSAbMbZw3Dhe1PUM1cxtqZ7mgncbBK1ZpAbzgX61795aD87P8JP5x1vTcxRwnnHhi+yrT99U+WxihB7Sz/JANvhGisPvhEUHOZkfgRkdx3w6LYg8eo9oFOur8Vb/wC5x5G6roX4VObNDe3RT70Ft+UT+OL7GvPvMX2ef/4vsq2w70Qfrse9FKfMlB7d29FLA8SFyz5V1jdAFzKWLF1AtlBFtb3rjMRxUuAMjwO1Fljw2NpdZmnJZHc1fZ5//i+ypzsvBLBEsYLELmN2sSSzM5vlAHFjwAqr7vRIMXFlRUJEt8qhbjIeOUcL2+KrXLGSrAOUYg5XADFT2gMCD3iKWxGqqZcsc0pc3bru3KWEugmiM0UYbu0QON2S8jyZgkqOVIV8RPGFAVOjzcPRPTUtmvfUdlY7Q2g04SNoYs7tK0h5yVAWwUqRIc8YDvq1xm4WrPZizxqscvphQH07NfnLsSCyHpI1jwFxpxofBLeaLunaX/lwVFr3a3sco0IvwPX1BMvibcHjtRux8I6Fyx0bKAokllAK5yzZpmJucyiwsOhTJXtr1XHnr2JLCtU8vADtqufIZH5inWtDRlCWbrMDhIbcebWjMREsgZHXMrCxB4Ed2gN2vySH9wfzrftCVgqrGQJZXWKMkXClrszsOsIiu9uvKB10WQF1Q4Dbc9i5cNjv1JbPsjAxOFePDoW9SrlQTfhZWNzRM27uGH6ND5NforbNiI8OsqQ4ZJooTbFSSENLK9g0pF1POuqkFsxAJuqgWryFBBNzKHNC6c9husKt1WSNSfWAvGy9gkt62mXmTLcOd2nbv3HQ21sdyBFNmNiLIL7iYcH8nh8mv0Ueoiw0LvHEFVQXZYkFzYdQFrm1bZor9w1IYGXu0sZnOAzkkcCTqmyOCqGyN7Z2eMSujoCTLzSq75SCB0QRoGtbLrY65ra2uDeDCkWSaMHrV25ph72Sx+KisZs5JktLHmtwOuZT2o46SHvGq+d0FYnLO9ux0V7d49H4waunSYXWC7w6I9QDmny1VTlrIT6tnjr0KLxu8eHQHK4kYetiIk+EwORB3WYUm+7OMnN4UyoeBVVII91n0f3i2ppFunGhBbNMRw5yxUHtEagJ4waeRX66XNRQ0vuGdIeL9nY35o4iqZtZHZRwb81VV21jsOLyxNInX0VOnckguB75PCONPdjbxRYlSY2uVtnU+qUnhmAJGtjYgkG3Gm0b9Vq1cwoJNrX4nrPfPE0nU1UNQ2/RBruLdB3fJFhhfGbZyR17ewrYzXWuYbc3IxU+NnlCAozDIzuouuVdBrew4cNLV0g6DuV6EJ1HDtHc0Px0Okq30xLmDaFKppmTtyONlxfFYJ4mKupUqSpuNLrxseBq8cjbWxsvuDfOQ1v5S5iuAUcc00ai/Vo7XHwbeGg+R9vxuX+Hb52GtTHVGopHSEW0KyU1IKaqawG60cocv9pT/wCX81HUoLlCm/tKf/L+ajqVGJt428grUt1Vp5UR6Sfd/wDbJVE3YcDG4e+g5xR8K4HxkVfOVIekN7t/KSqHusoONw9+HOKfCNR8YFL4d+Bd/Mkq78VH/L5rrYTm6U7Al/KP4qfzrTuXpDs0pFu9Gb4jsGKn861nI/dv7PNak+01M8ZsxJ0KSAMrAgj+YI1B7CNRVdbcCzHJKAtyVDR3IF7gFlIvbtsKsk+K5tWbqUFj3gLnzUFhZMQ0Qd5sIuiF8wfo84AyhznGQ2YDrva/XajU0s7GEsdYdf8AhK1cEMthKLpa26sp/OxeTb7Ss49zVt05ZGb9jLGo7gBVj42p1g5X9MWTLnjcoxQEKbqkqlQxJ9TIBr1g96sI8SbkdVdfVTgltx2AIEOE0Q9YRjtS2HdGJfzkwP7yfzjrVi90Yxrzk3wk/lHTl5SqO4F8qs1v3QTb4qp8u/U3rlhvYEgJM1swuNQ1qcooa6rDnREWba9yBt5qM1PQwuDXRi54C/krLu/sSOJi4Ls9soLtewJBIUAAC9hc2voKYYzThVNwu/cg9bF5KenuwtttiQ5YJ0RGymMMAVkDHUOb36Pc41yrw2sjYZpbEC2wg+SYgmha4RRtLb7NCPNM8NiLmxobAYJ1mBcLlT0VkIYkt6JnSYXXKMuULY6mhtpYswRtKUdgguQgubDUk9ijrPVSjZW907YmNJBGUkYJZVIyltFKsWJfpWGoHHS1LU8Ero3Ojtb62d6cdHnN7H1dVdhrQSxnP3L/AM6Kkmy+Gh2uxB7oqvCm1AbtTWwsI/YHnNb0hvtDCjqy4hh3wsKX+DIw8NDbvkeg4e3L/M0Rg3/tDC9xMT/9anCPvpOT/IpeT3Pcte7JLYZHbXnGkkbumSWRm89C4ZSMPge2HES4S/7KjEQi/koj4qJ3aS+Ch4+p87NWB2ZIGtzq816IOJCc10sxNyvOZ+FyfW9dFzNEjw421P8A2HxQyxxawgInFKyq7KpkKqxVRxYgEhQe6dKqm0ttY2IHnSIrqXKxKpcJwJB9MAtrYlhV6hkGlA7zQmTCzIvqmQ2F7ZrdLL4QCPDQ6OZjHBr2g3I1O5dqo3vacriNNy55jLals7kXI6bsxy9QLNe/x1e93cQeYizOJDkHTBzBgb2IY6tppc6nKb1RIwkkpY2bMFeJj+qANBfgQbkj9ruUfszaJw7G1zESTIg1IPEyRjt4ll9dx4jW1qoTLHkG0a/osjhOINp5S2Yn1t52BXzr43r1yLUJBITZgQyMAQwNwQRcEHrFq0bVxxjgkkUAlEZgDwuOF7dVZ8RFzg3et1fS4TJQTWTYaqJNvxiQDbmtATpGerX2Sr5gp2aJC9sxRS1uGYqCQPCaPPSPgALiNeClIx8ZAcLL2XhrSzduW0Lj/HxR/wD9M1NJmGWku7sd436vT8T/AORNUGe6dzHxQDYuHakHKpPfDwgDQzXJ/dRrD4z4q08k7WxM38OfnYK38q0dsPAeyY/GjfR8VB8l7Wnn/hz89BWkpNMOP8yzNf8Ajm9iUb/Sf2jP/l/NpUobfp77Qm9582leU7B7pvIeSsSNV0PlSHpDe7fykrn+7GHV8ZArEgZw1xxul3A8JUDw10HlTH4u3u38pKoW6Cg46C9zZi2naqMRfuXGtI4abULj/EqytF6uMdTV2KE6VXtjT29Ej/q8R50p8MQMo7tItiQZhiv4vEedKz0fun9nmtMR943tR00SyKyE6MCpt+0CD56Vjd7DyRx4mRSMi5cVEuommitFkdbgFhKpH7QYXsDem0EQAPbWnY+zRI2OjdnIkKZgGsAJIgoZB61wY21HYt75RUoZeja71iALHThex8/BQqRsIW7aeDeHNiLeluQ06Bs5jsqpzqMALoFRc62NgCwOhBwR7HuH/wDcaZ4Ha7B1gxNlmOiNa0c9vXRHqe2pjOo1tca0qfBcxK0PrMvOQdyO4Dx/5bFQP2ZEHVUTd1w4ajhsI6uXlt1CHTS29UonF6Qye5v8k1ydX1PX0Y/kLXUppBzMvub/ACWqr7q7oRYpZHeSVSnNKObKAWMStc50Y31q8wyVkNDO550uz4qXTiCvieRfR3wVbRdR21Z+T6WyODp6VhvNNT6Lkxw/s2Jv+9F9jSPcCAESC/CLDDxc+P5UX7TFUUM/RnZk80bEK5lTUw5QRbNt5J1vbJbAzEa5gqEjqWR1Rz3grNXOnlLso4a30NiMtiLEcGva3jrrYhB6JAKnokHUEHQg9oIrkTRm3WApYL2ixZRfwCxpPCnjIW8D5/4VnQ6l7OIHhu8V0HY21nnw4ZiDIpaNyBbMVtZrdRKlSe6TTHDzE2B7RVH3Q2xklKNosxFv2ZgMtj+8LL31Xtq8xXzCwvwpGth6KU6aHUJZ7Mji3uS7d9SMNF+7/uajcDHfaGG/cxP/ANesN3Yr4SE/sn5TUXEv9oYQfsYr/wCtUT76Tk/yKQlP3I7Es3YJGFh7Mn8zTuVARfrqu4LHeh9mRy5c1lXQnKBmfLmY2NlF7k2pXFygEmzrGV0uYpCxUHTMVI6Si4vY3A7eFTdRyzPe5g0uUM1cUWRjzYkK0xzZTwr2cZtGAIIsRxBB0IPctQ0WJueFLtobdxHOtHDh2dUspcoxBawJy6qLC9r3OoPCl44HvdZttOOiallbG3M5VfEbJy54+qF2jB4EBD0GBHBshXw37a1QOyHpXYD1yi5HWMyjXwjxCmOI2Vi3dnMUwZizmygAMxuLDntQAFXpX0B6zcb9j7BkYsjQyRSEF0ncHQoEURScQ8bcbXzA69hrSZmZSXOBWDdh8ksjgBoSbAgjxRO7m1lRhGSDDKfSyDokpPqbjgjnq6n/AH6a7biJwuIA9ik+Q1VpN2JpJLNG8N0cO/RKM3Ry5ipu+oazCzag9Vqs+PZkwUvOkM4gYORoGfm8pIv2sfjqrqWsErHsN3Ei48itNg5nEGSUHTZfbyVBjhzkJ7IyppxtI4Q/ETXWrgXOnXXM9jQfjeHH+Jm8KI7j41roC3Jr2KHVrR1n67lp645pQDuAQ4jk9Es5e8LRqgjINlcMSXHVqptWOwx6U9vbGK/8iWmnVSjYb9Bx/j4n5+Wq/PmiN/8AaO66rcoDxbrVe5Vz6Rh/dT8g2/nS/k2a0uI/h/60FFcrB6OFH7ch8SoP50Fyef3mI/h/60FaOmH/AI48neazVbrXt7FXd9X/AB+b3nzaVK176fl03vPm0qU/Tj7pvIeSs3e0V1HlUH4u3uw80lUbceULj4ri4bOveLI2unetrprV65VPyY+7DzSVzPZE5TEQsOIkTxFgCPESKrcMbnoXN/iVTXOy1UbuoLsjxdlL92ZBbE39t4jzpR7gg2v3PFSvdhejiT/1eI86Vn4x90/s81qX6vb2pjPi1QjMwFzYCxLMexVUFm8ANDYbEzLK7xQOySyRxMXSSPLHGqkyWZQbXmk42HpZ17SJtmxykGRFYgEC/Y1iR2G5VePZVc9HYEG4iDqeBGGYgjtByaim6KASghjHONtbC429R6ktVOt7Tg0brp5hNryyRw+iooTh5wisur2aUBo3YtYAZiqZbEgsGzdQA2jj5I5+bs00cLRSQtcvIsc+aGSOU8ZEsrkMbsCiZrjpLli96cK6ZWVypAGVsO5Fh1WKW6h4q1bNxuFZwkICM3ACFocxVSeOQAkKGPgNMCnmiaXOhcAAdLHKOvje21AZ0L3DLIL89U02kPSZLexyfIak25G3YMOkizMVLGMr0Ha4ESqfUKRx0p7zVxlIuDoe6DoR4qAk3XwosFhAPcZx5modHU0zaeSnnDrOLT6tt1+KLV00kkjJIyPVB29abpvxg8w9NbyMv2dVTcaM5pb3HpeH0Isfz/EHhThd0cNb+6190k+vW/CbNihuIkyFrZtSSct7XzEnS58ZqfTUcNNJFTh5L8u3LYWN9yFHTTdM18hbYX2XRYxIVSzMFVeJYhRr2k8K5tt+WL0TI0JDKbO1rkGRmvJzVh2HMeq4YDjXQ5tlRyhVmiEgU5lDA2B4XtwJsaFn2BhwwIghFjcWjXQjUHhxvS1HURU+rr3O7crNr3sfdhtyVZw+6MudDIyIoKMwQszdEhso6IANxa9+2rlG12HVwqQNc9tH82NPBQJ6l8xGbciSSOcbuNyk+68lsJF+6flNW/Exy8/FNCYw0QkUiUMQRLzeoyEG45v46H3Xj/FItepvlvW3a21hAAbF2Y5URTYsbXJudFUDUnvDUkAyDZHVRbELuJItzSjsgiu/ZZZ7KwTRQRxMQxRcpIFgdSdAdba0n302Q0kSZELqpbME9UFdct0HX3hrqDY2ofBb75nAdUCEhS8cvOBCxsM4KrZf2hw42tVrkay60eeGpoJw6dtibnqPcgAw1kRZGdNnWFQ4tuYpRbmDfrY4ae5PaVFgPAfFW6LeTEhhm5tTxCyQSxEgcbFnvbugG3ZVojxkbSGMMC4GYrfUA9dvCOHaL8RQ28+GHoOU2uYxzq9xo+lcdlwGXvMam2ojc8MfGBm+PYl56acRl0cxuB1eOiK2RtUTRK4FiSVZSblWU2Zb9evA9YIpg63pBumoEUlvZn80Y81j4a3bybvDFBAXyFC3FOcUhgAcyFhr0RY37e2k5ImCcsJs3yTtNI6WFjztI1Xm0t58PESDJzjjQrEM5B/ab1C+Fge5VR2rvC04sVyRg3CA3LEcDI3XY6gAWBF7mwpuu4g0BnYDrtEo+D0jl+Oi4Nx4FHS5x+6ZGXxCPKvxU/E+jg9ZpueOv6WVlE6FnrOBcewBUmDHlJY5PY3R/ApGb/tLDw11ICxpHHuLh1cNeRrEHK7gqSNRmsoLDuE9+9PpIdLX40vXVEc2XJuuvVEwmkzgW0WJmOvZQG7wusnu+I+fkpmsQNAbBayyW9nxPz8lJst0TuY+KVd7Qt1rnvKHttMRiY0ibMsAdX6JW0ubKw6QF9EXUaUVyef3mI9w/rQUw5Q9gxJhxLFGqMkl3Ki2ZZW6RY9ZzkHXtNL+Ts+mYj3D+tBWqjfG+hPR7ACNVlKlj21zc+8hVnfP8um9582lSpvn+XTe8+bSpTkHum8h5K1f7RXVOVMfix92HmkrkxYjUGxGoPYRqDXWuVP8lb3Yf765MRSGC/he0qkxT3zeQXZpiWVTfWwv37C9Ld22YLidL/jc/nSi2k1sBoNPFWrdWQZcT/F4j/ZWf2Rv7PNa3ez63JvC4HHSqNilVZ5kWwVZCV7gkVJSB3A0jAdyrhtTE5IZHKlubRnsPXZVLW+KufRtcliwZmJdmHAs2pI7muncArZ/sNA91RJKD6oFis7+0r29C1h2kojFEXphutADiHY8YkXL3DMZAzd/LHl981KYcLc5soDdPO2a+cErzQC5RlyqpHH1xphsjE81iEPESFYGA49NhzbL2lWJuP1WbsrZY701ThcrWAtI3HeAfiFn8MMcNZHmII+JHwVtx20khjaSQ9FRdrAk9nAd+qnjt+mP90gjA9c/Ta37qnKPG1W2XD27vbSHaG50LapeBj+pYp5M6D3pWvjtG6nb70a+Hd/lfS2Fua7xcJLhYMZjVzBndD1tKEXXS/Nx/wA0rZ94c4Gow3hLecxVsl3CmBzLzMltQbmJ/GQ3yqH+42OBsol97idPjlFXPSg+6e0D66x5Igd+Vw7v0Pmto3TxcQJRBbjeGbJ8RyUFFvNiEYqXL5TZllGa3cEi6nxsKKn3Sxb/AN4Bbj6bOZNe90/ipjs/cMaGaUkfqxDIPhklrd4Kai6oha371zTyH6n4Loez9+x5Cx79PIo7d/eeOU5LFJQMxUm9wNCUYcRrwIB7lP0xFyLdope+CihTJEgQcTlHHuseLHum9YxCVpochVY1JM19S4OiqumhB6Wa48NUkjY5Hkx6Dr+t6WJtrZe7ry2wsXePy3pVv7D/AHbDg6TxD3R+bdQf3gjjwU33RdHwiZWDFLq1vWtmLZT3bMDbqvQu+WIAw7KQDzjJGt/WsxvnHdUKWHdAqwoHuixJpDbnNa3PT4qvqmtkpXa7vJIN6sdHimT0PY54ebFreqnYc3GR1GMKSR60MauUmJ07apOzMSUxEDlAA+Urrm9Lxd40c6aSZkF+PRYi+pq6BRpTuPNbF0MDDdjQbHjcm/dZAws5+klcLOJ1HCw0QcWGvgp5wOnHPNiIyONsOREV99FC6EftU4lhVlZTqrgqe6rCx8YNat3YM2AiBFudiZmH8RmkPzlYbHkz4WA9sUR/7FqhleSXf7XWH12JyL2iNxSfdfDywSzQSKcvRljkt0XsBExvwzELESOo5+qxNmfhSvbW1RBHmtmdujGvDMwF7k9SqNWPUO6RVeh33kVFUxc+7HoSIQkRW180lr5cpFiBxHCxuKfZh1XiDTURM0uB28fmgfaKekIhc5W5Yr616jHhaqnFvg/oc3ytJqUlUWhKa3dxm6JThlv0tNR0surD75SLAQelJboTEAJk1u8gFrOtrZbAMbep6QBB+zleb+psNtvjy61z0tTfm3X/AE59SuEzW4caDkxJJqsrvTIYCCA7jVZjbJk1u8gFhzgtbKLBjroMwDHdvaJnBV7c4gGe3BlPqZE/Za3gNx2XFU4LVUkbpZW+qDb9eXWjQYhTzuDGO1Iun8BuCKA2Inpcnu+J+ekporgd+lexsR0JBb9IxPz8lVjfdO5j4ps3zhKt9XvgMRp60fE6Wqt8nB6eI/h/60FWjfsgbPnPC4UDvmSPSqvycerxH8P/AFoKvqD8DJzPkqHEj/q4uxVvfP8ALpvefNpUqb5j8em9582lSriD3TeQ8ky/2iur8qf5K3uw8z1y/ZOC57ERR9Tuqnq0JGb4r11DlU/JT7sPM9c53Ze2Nw5/xFHj085qswkkUTiP9ypq8A1LAepdW9CXPcpbu3H0cTb23iPOlMZRZhqaB3TfTE93F4jzrVAwnon9i1j9Ht7VvxuLKr0iAO0mw8Zqvfe9CzZgGQHW8TZVN+sLqniFFb57HklMbIudVvdL24lTmFyvEAqTmBF9OulGz9z5rFgUhBNxZ2LDueltr3y5NWdH9zGJY5i0nh/m6RqZS5/RmLMPr62p7BujG356e370Y80QNF4Pd+KBs6Kc40DuxkYA8cpYnLf9m1JZdg4hQLYp/A0/29ZxbuYhh+VuD2Xm/wD6KnNVTztyyVJI7UKONsZuynt/T81aFTNw8NaWc3sdRVck2bi8PG8oxDMqAs3Te4UakhJjIjWGpGhsPBRuHnkxOHbpc1Jdo2dBwZCOkoJ0DAjS9xmNjwqtdSBoDmuBbe3JOx1mZ5jc0h1rjZqjJN4IY2yyTRoR60sAfCOqlm099oIpECFZgwJJSRRlItob9ZvfUjw61UNpYeTDyHnswZy1nLMQ4QhQ2Y4jjly6HUcOq9b9n7RU3zSW4WvJfxXlbzVtMP8A2Zo5crzLmB4bPmqOrxiePMAy1u9W6LfZWNzC5TtR0kNuuyi1+8CT3Kd4facMgBSRGU8CGHxjiD3DYiuf86p4MCe/eso8IJWskXPsPVZFV8v77sQoPcvfuU/iH7IULWB7JcgG2+o8SkqXHqkuyujzcLK/zoDroe8b1jgWF+HXVd3c2UyTSMYDCpjCXKouZi4PBGN7AdfbT5cKQQR218+raaOmnMTHh4G8bCtZTTOmiD3Nynglm4uzWhw9+dLrMzShSijIzMwbpDVr2Xj2VN8Ix6Hkvf1pjtx53MoitfT1ZAPcJo7dM/icH7p+U1TfDJ6Ee5s105rrvKrB41t1i6a/shj1UaJ7n4g0n8w2bdvmgyWZTutwO3kqlu3FG+IiBJKrdlvexeICSNFzaiMB3kUDjYdVWXbspTDzMNCI3sewkEKfASPFVd2DzUeKS73UZ0Q3BCylUjSNiPU2iuq34lgDqRVzCE6i4+Krb9pC5lc0kaADTd2fFJ4NZ1ObHaTz7fh1Jls+RBCnNMrxqqqjKQwKoMosRodBSHd1iMLhx2RRfIWsJH9DyFl0WdZFkHVzqRSSxyfvERujHr6HWKz2VpBCP8KMeJFrOvjysLgbhxv177qxhFnlp3BLsfu7Ni8Q/OlUhPRBRrvzK2ORVK2Vna5Zrm2g1stAb4bo4mWVvQvMxRSKvODMUJe7BiAAQt1yA2427daucTkdVJd9sSy4dMjsmaVFYoxU2KyG2ZSDa4HiqypcTqjIxrHAWGUcLHb2lBfQRPuCL5jdc+Xc/aOHOWJcwVg6lCjrmGoIV9ePURxAPUDTrdTZ2Jnxby4uLKgOZgyc0GnHqWCW6eouTwvlJueO3B7Hx0saSpK+VxmW+LlBseFxY2NZnd/aHsrf6uX6Ks5K2RzS0yNDrWvsIG8bfBQbhcTXAh2l721/+VZ13chOI50g8c5S/pZkH5wr1t12vYkZiCdaEn3WZJxLh5FjAbMEKFrZv7xFIcDm2/VI0PDgLVnaGGxcAUyzSAMSoK4mRtQM2o06qv2x5C2HhZiSzRRsSeJJRSSe7eqyWepp2BwlzAjLxFuGtwmH0cVw6w2304juWQIGvXQewjeOQ/8AUYn5+SjHcXItQW7luak/iMT8/LVS33TuY+KO72gkPKbf0DpwMsYPe6R84FJeTsemYj+H/rQVbN/Iw2zp/wBkK4966HzXqp8nR6eI/h/60FX9C69A8cLrPYiD9tjPJVrfT8um9582lSpvn+XTe8+bSpVtB7pvIeSdf7RXVOVM/ix92Hmkrl2EciRCBmIdCF/WIYEDwnSuncqZ/Fz7sPNJXN9mSFZ4iNCJEI+EONIYRpRnm5UmJfiGcguzuvR1GvmqvbuS2XEW68ViPlLT2O+umlJd3E0xH8ViPlCs4z3b+zzK1pHrt7UPvdgZJ1TmwWC5sy6HU5cr5WID2swtxGa4BpNs3drEhmKI8QPC78zbvlNX8MfhpxvRvIcM0ahFYuGN2fIAEKC2im56XxUsj5R3GnNReXP2dW1N9p6ABjRb660pNhzZpDIC7sRa7N2gNOdB78it8rD1kkO0QbZ18cXn5g0BLyjt7FF5cn+nWeH5RD1woe9P/wCuvGKqtrGzw+amKDcHP7yjpdi4uY5ZpRluDq5cadfNokaEjj0rimEM8OGyYfnFViCyh2AdyxOZtbXJa/DvAaVXsXvxMbiNEjv64kyn3oyqvhN+9WMO8E8imRkgl5lmHqCj2WE4i6NcgO6JKugABi672HjSzyi0lgOAsPrvUjSCkHSkHXS5NyrnzObh8dbDs1SliqnvqD5xVLwu/EouTFEw7FZ0Nu4xzBvEKOh38J19DMf80fzWkjQ1LfZ8x8086GTaWHuTmXYcfEwxHvxofOKNSMKoCKFHUFAAHeA0qobR3+mOTmsOoF/TBI97jS2QrbKePG4ohOUQAW9DN5VPorz6KqLRfXtHzUBG4fuHuVuiOmtDmTpDvjz1X8Bv4jyohhdOcZYwc6uAzkKtwLG1yKsLRnMNOseelZIHwuAeLXXthIOiXbsYkDBwDryfzNY7a2I+JdWEwRVUqAY8+VmPSdTnAzEBQLg2y/tEVjuvFfBwe5jzmjnnZCsaLnlkvkUmwAHqpJCNVjW4ueJJUDU0y2aWCqdJCbOBNjw69UrJHG+HLJsslG1N1I5EUR2iyKIzdc6tGL6Si4uQSTmve7NxvTDZe04440ikxUUkiixYugLdhIzk3tYE31IJplh93IvVT/jD8byAc2D/AIcGqKO6czdrGmLbNQi2RMvZlFrfu2tQp8Q6RgikeXAXts0vtsTrZBYGMcXsba6S47ArMgDXy+qBRip1VkNmU8CrMPDRQRQosPUgAd4CwrZJu1GBeA+hpP8ADHpbH/Eg9Qw7oyt2MKDhxLEtHIuSZLZ1BupVr5ZIz66NrHuggg6ig3D2eo64G7eExHKHO1FitzTad2q5vo+bDJ3J4/kyU+KWpHvfHbDJ28/Ff/votGPv2800No5jzR26hPoLDe5jzkVNi7yR4p3REdSqlwWy2ZQ2W+hJGttD21o3acjB4b9wfKNV7k+nRZnzuqDmiBmYLc84p0udaaMDZDM4i5B07yh2s299nzATPff1EN/ZG+bNONhz2w2H9xi+QtId/MWhSEI6OQ7E5WDesb9U0+3aYHCwDrEMXyFqMzSKRgPE/FTuLDm7/qjGTNc0Nu0loX93xX/kSimaKOy1LN3NYX/iMX/5M1Jt9y7mPiguPrjtQW/mJy7Pnt1qE+GyofiY1UuTkdOf3D+tBTzf8t6BlsLjNHm7i51ufHYeGkvJ56vEe4f1oKvqEAUMh4k+SocSP+sjH1tVY3z/AC6X3nzaVKm+f5dL7z5tKlW0Hum8h5Jx/tFdO5UT6Sfdv9stc2w0JZ1UcWZVHfJAFdF5T29LPu/+2WqtujLhUk5zESZHQjm7g5dQbsSBxHdt4ar8Of0dEXAX27FT18fSVbG3toF06S/UaTbtmy4j+KxPyxTCHEg2KsGRtQykEEdwjjWWG2YsavlJOd3lN7eqkNyBbqvw89ZsOysc07TZaq3rNO7VbTCrAZlVu4wDeesJtlw9UUfk0+itUU2Vuus5pc1uqhh7m6AlTLQTdDTbJjbTm4wR+wv0UOdiw8OaiP8Alr9FFzI/FdawguW1orZZLaOKnlHBKsZuvh3FuaETfrQgIfCAMrDuEVhg90lj/up3UkhmzosgZlWSNdBlygJLIDbjm46VYpYLivIYwONEZXTNFg74+ai+MPblOxJcPuDhVC35x7AA5pGA0Fr2Qr5634vc3BmMqYEAItmUWcd0ObkHu00GI1rex4VE1k5N85XCwEWKrmF5PcJHC0bJzinUFwucG99JUVX8F7WrLA7oYWNiUiXVVQhwHXoCwNmHqjbVuvW9PJZRe1ZZLcK66tqDe7zqothYNyEw2wYI3DLBErjgyxqCO8QNDRzSWI79ePJpesFfN0hS5e5xBcbqWUbkr3SYDB4fuxL5qJ2ZteBTNJLIqSu5TK1wyRQsyRpa2l7NIe7J3BWWzcAIokjBusahATxIUWubddMoW0Ovx0eSRjnP00ceNt9+CC+IkN12IaPeXDX/AL5Pj+it43swy/nQe8rnzLWmfEdQPx1omBbS5Hhpfo4d4d3j5LpgLt6L++7DH86Pgv8AVpftra8EnNyRPmljdQoCtd45GVJU9T2WcftRqazhjK6E/HW+W9uJtU2dDG7M0Hv/AEUfs54ocYxi1goI1u2axBHCy21B7bi1DbYwAniKtnspDjmwGa6nQBTx4kWrfDa9iPDRqAAV0P6Nwc0bEyRoqbgd8cLC8eEImQxkRZpVUAMD+cIbTU8bWFbcNuLCVzjEnJxDERstidDmOluAvR8262HkxfolkUnKQ6Fcyux4ObmwYAW4fHToYRSuTKpS3qMoK2FiOja1hYU/JVRsIMBIJ9rfxS8XTC+Y8rKsT8nqDXnn+BGPMKc7Pw+QIi3sgVBfjZQFF/FR+IxqL6plU/tMF85raqgailJaiWVtn6hMZidpuVL9LXjS3d2ULA1+ufFf+TPTHnLnShcVZBZVAFybAW1YlmOnWSST2k0FrxkLOJHhdQLLuBSffgk4DEdmUHxOhHx2qs8nfqsR7h/Wgpxv/PEcCRJ6osvMjW5cEEkdoC5r9WopTyejp4j3D+tBWiomkUL+3yWexJ162MclVt8/y6b3nzaVKm+f5dN7z5tKlWsHum8h5J1/tFdG5TG6B93PyZa54VrqO9myxiJChbIolZmIGY2tIospIvqR1jS9IjuPB7Yl8gv2tVuG1cMMAa82NyqnEqOaeRro23FgqnhtrzwoUhlaNSc1ltxNgTqNOAqwLymzKiqIEYgAFmkY5iAAWIA4m1FncaD2zL5BftaxO4kHtmTyC/a0eWahl9ux70KGPEYhZt0DFylS3vJh0P7rlfOGouPlRX12Fa37MoPnQVl94cHtmXyC/a1594UHtmXyC/bUAjDT9FOCXExuWxuVaO1vQ8vwkrSnKbDfXDzeBk+mvfvAg9sy/wCnX7avPwfQe2Zf9Ov21Q6LDfq6mJ8R/L5IkcrEHD0PN40+tXk/Knh+qGc+BB/uoccncB/SZf8ATr9tW1OTGE/pUn+nX7audFhg3+a6J8Q/L5IX8KiA6YZz35FXzKa0zcrEh9ThkH70hPmUU3TkkjPDFSeQX7WiE5FEP6W3kB9rRmsww7LeKg6ev5dyqb8p2KJuIoB4HP8AvqHlQxn6uH+A32lXIchKn9MPkB9pXp5B19uHyA+0ppsdBbQNQDPWcSqd+FHF9ccB964/31vwvKtMujYaIjrysynwXuKs7chSj9MPkB9pWpuRJB+mN5Afa1B0eH7w3xUmz1u4lVrG8qc7XEUMcd+BcmQ+IZRQLcpGPK2Eka91Ylv3tQRVtfkdiH6Y/kB9rWhuSiEfpb/6dftai1+Gs0Ab3XXXPrn8VWByh4y2piY/rGOx/wC0gfFROG5S8So6UUTnt6a/EGpy3JlAP0uT/Tr9tWs8nMHtqX/Tr9tXC/Dnbh3LrXV42XQDcqc5/R4b99/NfWo/KniyLCKAeBz/AL6P/B1B7al/06/bVPwdwe2pf9Ov21RBw0bh4rpdiB4pUeUjFH83D4n+vTE8qr5CPQwz20POHLfrJGW9vDW38HkHtqX/AE6/bV7+D2D21L/p1+2rzvRztoHivB+Ijil0HKXiQ1zDCV/V6YPfvmPmoTb2+8+LQR5FhW97o75vGCBbvg09HJ9B7al8gv21e/g/g9sy+QX7apNkw9rszbXHNDccQcCDdII988SOqBieJMKgnvlLXo+HlIxYteOBh2BWX4w+lMRuDB7Zl8gv21e/eFB7Zl8gv2tdfLh7/at3KAGIt2XQknKdPlsmHiU9pZmHi089K8dvjjJrjnFjB6olyn4Ruw8dWD7xIPbMvkF+1r37xYPbMvkF+1rjH4fH7IHiuPOJP23VIMZZszszntZix8bGrbuGPTMR7h/Wgov7x4PbMvkF+1pjsfYkWG5wrK8hkTm7NGEA6aPe4dv1LWt11KorYHQua125Agoqrp2veN65xvn+XS+8+bSpU3z/AC6X3nzaV7TUHum8h5K+efWK27e2zOMVMOeltzj/AJxv1j3aX/dqf2eXyjfTUqV5jRlGikSvDtqf2eXyjfTXn3an9nl8o301KlTyjgo31U+7U/s8vlG+mp92p/Z5fKN9NSpXsreC9de/dqf2eXyjfTUG2p/Z5fKN9NSpXMo4LwK3R7an9ml8o300XHtzEezy+Ub6a8qVBzG8FIlH4fb2J9sTeUb6aZQbwYn2xN5V/pqVKXe0cEs4o0bw4n2xN5V/poeTePFX/KZ/Kv8ATUqUNgCX3oKbeTFe2Z/Kv9NBT7x4r2zP5V/pr2pRmtHBGYhG3hxPtibyr/TQz7fxPtibyjfTUqUcNbwRrrQ+3MR7PN5RvprD7tT+zy+Ub6alSpBreCkCp92p/Z5fKN9NT7tT+zy+Ub6alSu5RwXrrz7tz+zy+Ub6a9+7eI9nl8o301KldyN4KV1Pu1P7PL5Rvpqfdqf2eXyjfTUqVzK3guXU+7U/s8vlG+mp92p/Z5fKN9NSpXso4Lt1Pu1P7PL5Rvpr37tT+zy+Ub6a8qVzKOC4Sp92p/Z5fKN9NejbU/s8vlG+mpUruUcF66UY7Eu0jFmZibXJJJ4Aak1KlSmhsS5X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hQSEBQUExQWFBQUGBcUFBgVFx0VGRgVFBgVFBYXFBYXHSgeFxkjGRUWHy8gIycpLCwsFx4xNTAqNSYtLCkBCQoKDgwOGg8PGiolHyQtKjQsNCw0LCwpLDQvLCwsLCwsLCwsLiwsLCksLCwsLCwsLCwsLCwsLCwsLCwsLCwsLP/AABEIAMIBAwMBIgACEQEDEQH/xAAbAAACAgMBAAAAAAAAAAAAAAAEBQAGAgMHAf/EAFUQAAIBAgMDBQYPDQcEAwEBAAECAwARBBIhBQYxBxMiQVFhcYGRk7EUIzJCU1RzgpKhsrPR0tMVFhckNENEUmJydMHDJTNjg5TC4mSitOOjxPDUpP/EABsBAAIDAQEBAAAAAAAAAAAAAAMEAgUGAQAH/8QAQBEAAQMCAwQGBwUHBAMAAAAAAQACAwQRBRIhMUFRcRNhgZGhsRUiMjPB0fAUIzRS4QZCcoKSovEkYpPCJUPS/9oADAMBAAIRAxEAPwB3vLvK+Hdyzy5ecZQEb946AkC1hST8JXdxHjH1695SPXe7n5MlUSsvQ0MU8Wd973KlX176Z4YwC1uCvY5TB24jxj69ZfhOHbiPi+vVDhgZ2CopZibAAXPip1hNx8S5N1WK3sjce8Fubd2mJaGii9s27UCGvq5vYYD2KxfhQXtxHxfXr0cqSduI+L69KPwby9c0Q8Dn+VV7G7LEbMuZi6+tMEik97MNB3TpQY6ShlPqEntR31NbGLvYB2K9fhTj7cR8X169HKpF24jxD69c4jwcjEBY3YnUAIx8wreuwcQQSIJbC1/S2HqjYaEa0Y4XRjafFBGI1J2MHcuhDlWi7cR4h9evfwsQ9uI8Q+vVLXcLGk25m2l+k6Ad6+bj3KY4PkxnZSZJEiN9Ftzht2kqQB8dLvpMOZ7T/FMsqKx50jHcrIOVmDtxHiH169/C3B24jxD69VPFcmuJDgRskikasTkykdRU3PhF/BSptz8YM34u3R7o11t0del26dVeZQ4e8XD/AO5edUVjTYxjuXQ/wt4ftxHwf+dejlbw/bP8H/lXNV3WxZBPoaWwNj0ezsHE+Ctku5+LWESmFrH1oF5Be9iYxqBp8YqZwyh/N/coCrqj+54Lo45W8N2z/B/5V7+F3Dds/wAH/lXMX3XxQNuYkPHgL8FDdXcP/wCtWwbnY32rLqSOHZ4dO/XvRVD+b+5e+11P5PBdMHK7he2f4P8AyqHlewvbP8H/AJVyraWwZ8OAZomjBNgWtqeNtDS/nB21NuDUjhdpJ7UN1dM3QtHcuxNyu4btn+D/AMqw/C5h+3EeIfXrkGcdor0NU/QtL19656Qm/KO5dbPK1D24jxD69a25WYu3EeIfXrlOYdtZA1IYNTcD3qJxKb8o7l1A8q0fbiPi+vWDcqi9uI+L69c0vXoNS9EU3A9656Tm4DuXRjyojtxHjH16n4Tx+tiPGPr1zsVkKl6Kp+B71E4pNwHcuhfhOHbifGPr1Pwm93E+MfXqgCva96Lp+B71H0rNwHcr9+Ezu4nxj69ejlL7uI8Y+vVBzDtrYtc9F0/A96icWn4DuV6/CT3cR4x9ejtk75SYhyqHEaDMxLABVuBc2e/FlHhFc5FW7k5W804/wD89BQKjDoI4nOAOg4olPikskrWECxPBJN79rTjGygTS+s9ew9YndqVhvtERj5vefNpUo8GUxNNtw8loDtVu5Sho3u5+TJVDjjLMFHFiFHfY2Hx1fuUv1Le7n5MlULDZi6hPVlly/vXGX47VDC7/AGa/WVncVF5234BdP3c2BFhV06UrDK79ouCQo6luO+adIg4iqdsneiT0R6GxMYWXXKyepOhYXFzxA0IPZwp/u2L8/wDxE3nWs5VQy5i+U3P1sWppXRBgbELD62pqrX0PGsZJLA3vpWZiua17QBtYCkRdN6XQfojXS5opCdKHweFPEijMtddtUtF6V4VraXWt99K0og66iuArBYLaivXjFZJfh1VjiHsNK9tXbrySMAWrPDxil8kx4k6DiSbAAcST1Cstm7XidgiyoxPqQGF2tr0P1vBeiCNxFwFFzgNLonE4MXB4VuLWsB3qgDA66ihlw2WTNnkNzwLdAX7EAt4ePd6q42ztCVwkrJGSZFZSGVgGUjUEHUEdysvQaqvqQfeilm6MR9CYc/4SfJFOMU2lhRJLxPLGk2BKiLOsSELhsOlzdV8Kj6KIyKpsoAPcFCxnpUUr9vjqBkdxKmY28AtM2x4n9VFGb8bopv39KDn3dwwP5PD5JPooufbEEbZGljVtOizqpF+FwTp4azkBJuannmYASSO9QEbCdgQEWxcOPzEN+5En0VsbYsB4wxHvxof5Vsxc6oAzMqDtZgo8FzQUm3IfZ4R/mp9autMztQT4ruSLZYeC2/cHDk64eG3X6Un0Vku7eEH6ND8AUN93oB+kQ+VT61Ex7dw1vyiHyqfTRLVI2ZvFDLIN4b4KRbv4b2GHySfRW+PYmHH5mGw/wk+itSbagZgiSxsSbAB1JJ7AL6mjpJrChPfM3R5I53UhFEdgHggcThY14RRgdxFH8q0LsWCQHnIYzf8AYAPwgAfjpgozVFgsbVETPH7xUjDGRYtHcuW7zbIOFxTplIjbpQkm9000uesHQ314dtP+S9b4iYf4B+dgplyi7IMuGWZSAcNmZhbVkbIDY9RFr94GguSEXxcvuB+dhrWwz/aKIk7bEH661jaim+z1gtsJ0SjfrD/2hN/l/NpUplv7B/aE3+X81HUocL7RtHUFcGTVH8po6De7n5MlUbZIJxEIXjzkdvhCr3ymjoN7ufkyVT90UBx2Hvwz38Ssw81ew82oif4lWYg3NVRj+FdIm2FG8yTMg5xLhWvwBB49trm1+FzWe7oyjEfxM4+NaZI9+qlWyDpiP4qfzrWba9zonXOy1u9aktAeABtuht88ZIuHIiUWZkEz58rJGXQdAAgliSB3BeqnhcDNMz83HIyqbZjMVUniVF21Iv5qsu9an0K/fi+eipXu9tqOGN1csGMjMLRuwsVQA3RSOo1rcJklhwt0lPGHPzgezm0tdUtbEySsa2R5Dct9tl4u72It/dP4MSPtBXjbAxQ/NzeDE/8AupzFvVh+uRh/lS/Z0XDvbhjoZf8A45PqUM4tiQ20zf8AjXjQ0m6Y/wBX6qtDZGL06GJ8GK/99bPQGMHrMX/qQf69WN958N7MPguPOtYnerDW/vl8TfRUDi1cdtKz/jXRQU+6Z39Sqk82Khy52xUYY5QWlVhezNbR2PBT1dVWrd2RpsKpdizZpFzG1yEldRewAvYCkm8m1oZUiWNw7CUMQA2iiOYEkkWtcgeGnO6H5MnZnm+flqWKO6bDWTSRNY/pCNBbSy7Rjo6t0bXlzct9TfetWMhAkkzAOsCROsbepknxErRQCTtRWW9u1gdcoojHSMqXnkbExXHohJFULlJAMmHCqGiZL5hYnQHXNZqz2tBeWwYL6IRYQxGi4iGQz4Ut+yWLr38o6xQmJ2gsqc23pZ44sHjBFEQ02cjrNgi29VnDC4qjYXEMybN/x8b7OrqTz8pL8+3cj8HPIA0bHO0Mjws54tzZ6LHulChPdJoyFwGF+0ULsvM0bO4yvK7zOvWpkNwh7qoFU91TRIhuQe6KQlt0ptxTsd+jF0FuzJbBYb3JPNRjLrrrS/dc/iUA4kRr5qKbFAAs5CqoJJJsAB1k12oBMzrcT5rsQs0L2RdaA3j2t6HispHOuCI+vKODSEdi307SQKT7U32AuIEv+3ICAO6qeqPvsvhqs4jFtISzlmduLHrtwGmgA6gNB1U/S0Drh8o04b+3gnoKV8pF9G/WxDlzc21vqb6kk8Sx6yfjqy7L31iwmEyyhnZXCQoguzI4zAXOgCtnXvZQL9Vfw+nGrVuLZvROpAPNDTiDaU3F+BFxY1Z1OQxkyC4Furem8TjHQjJYG+iDblEwkqgyc7h5Y2ul4ucKPYqbgaMpBIZGtcEjQ2IsGxeULBYg5GkiilBtrdI34axu4Gh/VaxHd40G+4OEDmR1eZySzNK5fMT+sAAD4qeYLZ8QQARxgDgAigDvADSqyeWjLMjA7v2clmBDO45nkJwpUi6kW7RqLd8aUJPvLGOhARPLwyxt0VPUZZRdYxw01Y9QNIpdi4fNfmISe3m1+ijoYgFKEWUgrZejYEWNstsuh6rVXBsYNyXHnoPPXwRzTkpLtuJ2Yc/iIzmBBWRxh0uSD6WLNdQbequ44hwdKsPofoqCbkKLnhmNgC3h4+GqrjOTqObEF5JJZIebVYwZCXQqTdbsDdCNe251vxonFbpOsaJg8RLhgp6XpjyArbqUtYG46tKsJjDIxjOk2dVgPkhRiSNxcGeOqsYULbtrLMOs0iwu72JSZZGx8kyAAMkiCzdtrNZT3bX43vWe2drRYVGd5FBscqk3LNYlQFGupHHzUkae7w2N2a/C/wAk02X1S54sid5CBgMUSRbmZBrpqUIA75Nh4arXIprjJPcG+chql7V2/iMbl59hkU3WNBlQHttxY9VyTV35FxbHSe4N85DWppaM0tO5rzcnXwWVratlRUNyblv39t90Jv8AL+ajqUNyhy/2lP8A5fzUde0JrRlCZIRvKePSz7v/ALZKp+5Y/H4P3m+JHq4cqA9Kb3f/AGyVSN15SuNw5HsgGnYQQfiqNBrQu/mQK78ZH/KuxAWBNKNjMLYj+Kn8600imuKS7EN/RA/6mfzrWbZ7p/Z5rUEeuO1GYzZizxsj3Ctb1JseiwYWPfUUoO5UXU83w1/mlOptppCt5GCrwue08AANSe4KQbR3zuh9Dxuz3FjIuVSAbMbZw3Dhe1PUM1cxtqZ7mgncbBK1ZpAbzgX61795aD87P8JP5x1vTcxRwnnHhi+yrT99U+WxihB7Sz/JANvhGisPvhEUHOZkfgRkdx3w6LYg8eo9oFOur8Vb/wC5x5G6roX4VObNDe3RT70Ft+UT+OL7GvPvMX2ef/4vsq2w70Qfrse9FKfMlB7d29FLA8SFyz5V1jdAFzKWLF1AtlBFtb3rjMRxUuAMjwO1Fljw2NpdZmnJZHc1fZ5//i+ypzsvBLBEsYLELmN2sSSzM5vlAHFjwAqr7vRIMXFlRUJEt8qhbjIeOUcL2+KrXLGSrAOUYg5XADFT2gMCD3iKWxGqqZcsc0pc3bru3KWEugmiM0UYbu0QON2S8jyZgkqOVIV8RPGFAVOjzcPRPTUtmvfUdlY7Q2g04SNoYs7tK0h5yVAWwUqRIc8YDvq1xm4WrPZizxqscvphQH07NfnLsSCyHpI1jwFxpxofBLeaLunaX/lwVFr3a3sco0IvwPX1BMvibcHjtRux8I6Fyx0bKAokllAK5yzZpmJucyiwsOhTJXtr1XHnr2JLCtU8vADtqufIZH5inWtDRlCWbrMDhIbcebWjMREsgZHXMrCxB4Ed2gN2vySH9wfzrftCVgqrGQJZXWKMkXClrszsOsIiu9uvKB10WQF1Q4Dbc9i5cNjv1JbPsjAxOFePDoW9SrlQTfhZWNzRM27uGH6ND5NforbNiI8OsqQ4ZJooTbFSSENLK9g0pF1POuqkFsxAJuqgWryFBBNzKHNC6c9husKt1WSNSfWAvGy9gkt62mXmTLcOd2nbv3HQ21sdyBFNmNiLIL7iYcH8nh8mv0Ueoiw0LvHEFVQXZYkFzYdQFrm1bZor9w1IYGXu0sZnOAzkkcCTqmyOCqGyN7Z2eMSujoCTLzSq75SCB0QRoGtbLrY65ra2uDeDCkWSaMHrV25ph72Sx+KisZs5JktLHmtwOuZT2o46SHvGq+d0FYnLO9ux0V7d49H4waunSYXWC7w6I9QDmny1VTlrIT6tnjr0KLxu8eHQHK4kYetiIk+EwORB3WYUm+7OMnN4UyoeBVVII91n0f3i2ppFunGhBbNMRw5yxUHtEagJ4waeRX66XNRQ0vuGdIeL9nY35o4iqZtZHZRwb81VV21jsOLyxNInX0VOnckguB75PCONPdjbxRYlSY2uVtnU+qUnhmAJGtjYgkG3Gm0b9Vq1cwoJNrX4nrPfPE0nU1UNQ2/RBruLdB3fJFhhfGbZyR17ewrYzXWuYbc3IxU+NnlCAozDIzuouuVdBrew4cNLV0g6DuV6EJ1HDtHc0Px0Okq30xLmDaFKppmTtyONlxfFYJ4mKupUqSpuNLrxseBq8cjbWxsvuDfOQ1v5S5iuAUcc00ai/Vo7XHwbeGg+R9vxuX+Hb52GtTHVGopHSEW0KyU1IKaqawG60cocv9pT/wCX81HUoLlCm/tKf/L+ajqVGJt428grUt1Vp5UR6Sfd/wDbJVE3YcDG4e+g5xR8K4HxkVfOVIekN7t/KSqHusoONw9+HOKfCNR8YFL4d+Bd/Mkq78VH/L5rrYTm6U7Al/KP4qfzrTuXpDs0pFu9Gb4jsGKn861nI/dv7PNak+01M8ZsxJ0KSAMrAgj+YI1B7CNRVdbcCzHJKAtyVDR3IF7gFlIvbtsKsk+K5tWbqUFj3gLnzUFhZMQ0Qd5sIuiF8wfo84AyhznGQ2YDrva/XajU0s7GEsdYdf8AhK1cEMthKLpa26sp/OxeTb7Ss49zVt05ZGb9jLGo7gBVj42p1g5X9MWTLnjcoxQEKbqkqlQxJ9TIBr1g96sI8SbkdVdfVTgltx2AIEOE0Q9YRjtS2HdGJfzkwP7yfzjrVi90Yxrzk3wk/lHTl5SqO4F8qs1v3QTb4qp8u/U3rlhvYEgJM1swuNQ1qcooa6rDnREWba9yBt5qM1PQwuDXRi54C/krLu/sSOJi4Ls9soLtewJBIUAAC9hc2voKYYzThVNwu/cg9bF5KenuwtttiQ5YJ0RGymMMAVkDHUOb36Pc41yrw2sjYZpbEC2wg+SYgmha4RRtLb7NCPNM8NiLmxobAYJ1mBcLlT0VkIYkt6JnSYXXKMuULY6mhtpYswRtKUdgguQgubDUk9ijrPVSjZW907YmNJBGUkYJZVIyltFKsWJfpWGoHHS1LU8Ero3Ojtb62d6cdHnN7H1dVdhrQSxnP3L/AM6Kkmy+Gh2uxB7oqvCm1AbtTWwsI/YHnNb0hvtDCjqy4hh3wsKX+DIw8NDbvkeg4e3L/M0Rg3/tDC9xMT/9anCPvpOT/IpeT3Pcte7JLYZHbXnGkkbumSWRm89C4ZSMPge2HES4S/7KjEQi/koj4qJ3aS+Ch4+p87NWB2ZIGtzq816IOJCc10sxNyvOZ+FyfW9dFzNEjw421P8A2HxQyxxawgInFKyq7KpkKqxVRxYgEhQe6dKqm0ttY2IHnSIrqXKxKpcJwJB9MAtrYlhV6hkGlA7zQmTCzIvqmQ2F7ZrdLL4QCPDQ6OZjHBr2g3I1O5dqo3vacriNNy55jLals7kXI6bsxy9QLNe/x1e93cQeYizOJDkHTBzBgb2IY6tppc6nKb1RIwkkpY2bMFeJj+qANBfgQbkj9ruUfszaJw7G1zESTIg1IPEyRjt4ll9dx4jW1qoTLHkG0a/osjhOINp5S2Yn1t52BXzr43r1yLUJBITZgQyMAQwNwQRcEHrFq0bVxxjgkkUAlEZgDwuOF7dVZ8RFzg3et1fS4TJQTWTYaqJNvxiQDbmtATpGerX2Sr5gp2aJC9sxRS1uGYqCQPCaPPSPgALiNeClIx8ZAcLL2XhrSzduW0Lj/HxR/wD9M1NJmGWku7sd436vT8T/AORNUGe6dzHxQDYuHakHKpPfDwgDQzXJ/dRrD4z4q08k7WxM38OfnYK38q0dsPAeyY/GjfR8VB8l7Wnn/hz89BWkpNMOP8yzNf8Ajm9iUb/Sf2jP/l/NpUobfp77Qm9582leU7B7pvIeSsSNV0PlSHpDe7fykrn+7GHV8ZArEgZw1xxul3A8JUDw10HlTH4u3u38pKoW6Cg46C9zZi2naqMRfuXGtI4abULj/EqytF6uMdTV2KE6VXtjT29Ej/q8R50p8MQMo7tItiQZhiv4vEedKz0fun9nmtMR943tR00SyKyE6MCpt+0CD56Vjd7DyRx4mRSMi5cVEuommitFkdbgFhKpH7QYXsDem0EQAPbWnY+zRI2OjdnIkKZgGsAJIgoZB61wY21HYt75RUoZeja71iALHThex8/BQqRsIW7aeDeHNiLeluQ06Bs5jsqpzqMALoFRc62NgCwOhBwR7HuH/wDcaZ4Ha7B1gxNlmOiNa0c9vXRHqe2pjOo1tca0qfBcxK0PrMvOQdyO4Dx/5bFQP2ZEHVUTd1w4ajhsI6uXlt1CHTS29UonF6Qye5v8k1ydX1PX0Y/kLXUppBzMvub/ACWqr7q7oRYpZHeSVSnNKObKAWMStc50Y31q8wyVkNDO550uz4qXTiCvieRfR3wVbRdR21Z+T6WyODp6VhvNNT6Lkxw/s2Jv+9F9jSPcCAESC/CLDDxc+P5UX7TFUUM/RnZk80bEK5lTUw5QRbNt5J1vbJbAzEa5gqEjqWR1Rz3grNXOnlLso4a30NiMtiLEcGva3jrrYhB6JAKnokHUEHQg9oIrkTRm3WApYL2ixZRfwCxpPCnjIW8D5/4VnQ6l7OIHhu8V0HY21nnw4ZiDIpaNyBbMVtZrdRKlSe6TTHDzE2B7RVH3Q2xklKNosxFv2ZgMtj+8LL31Xtq8xXzCwvwpGth6KU6aHUJZ7Mji3uS7d9SMNF+7/uajcDHfaGG/cxP/ANesN3Yr4SE/sn5TUXEv9oYQfsYr/wCtUT76Tk/yKQlP3I7Es3YJGFh7Mn8zTuVARfrqu4LHeh9mRy5c1lXQnKBmfLmY2NlF7k2pXFygEmzrGV0uYpCxUHTMVI6Si4vY3A7eFTdRyzPe5g0uUM1cUWRjzYkK0xzZTwr2cZtGAIIsRxBB0IPctQ0WJueFLtobdxHOtHDh2dUspcoxBawJy6qLC9r3OoPCl44HvdZttOOiallbG3M5VfEbJy54+qF2jB4EBD0GBHBshXw37a1QOyHpXYD1yi5HWMyjXwjxCmOI2Vi3dnMUwZizmygAMxuLDntQAFXpX0B6zcb9j7BkYsjQyRSEF0ncHQoEURScQ8bcbXzA69hrSZmZSXOBWDdh8ksjgBoSbAgjxRO7m1lRhGSDDKfSyDokpPqbjgjnq6n/AH6a7biJwuIA9ik+Q1VpN2JpJLNG8N0cO/RKM3Ry5ipu+oazCzag9Vqs+PZkwUvOkM4gYORoGfm8pIv2sfjqrqWsErHsN3Ei48itNg5nEGSUHTZfbyVBjhzkJ7IyppxtI4Q/ETXWrgXOnXXM9jQfjeHH+Jm8KI7j41roC3Jr2KHVrR1n67lp645pQDuAQ4jk9Es5e8LRqgjINlcMSXHVqptWOwx6U9vbGK/8iWmnVSjYb9Bx/j4n5+Wq/PmiN/8AaO66rcoDxbrVe5Vz6Rh/dT8g2/nS/k2a0uI/h/60FFcrB6OFH7ch8SoP50Fyef3mI/h/60FaOmH/AI48neazVbrXt7FXd9X/AB+b3nzaVK176fl03vPm0qU/Tj7pvIeSs3e0V1HlUH4u3uw80lUbceULj4ri4bOveLI2unetrprV65VPyY+7DzSVzPZE5TEQsOIkTxFgCPESKrcMbnoXN/iVTXOy1UbuoLsjxdlL92ZBbE39t4jzpR7gg2v3PFSvdhejiT/1eI86Vn4x90/s81qX6vb2pjPi1QjMwFzYCxLMexVUFm8ANDYbEzLK7xQOySyRxMXSSPLHGqkyWZQbXmk42HpZ17SJtmxykGRFYgEC/Y1iR2G5VePZVc9HYEG4iDqeBGGYgjtByaim6KASghjHONtbC429R6ktVOt7Tg0brp5hNryyRw+iooTh5wisur2aUBo3YtYAZiqZbEgsGzdQA2jj5I5+bs00cLRSQtcvIsc+aGSOU8ZEsrkMbsCiZrjpLli96cK6ZWVypAGVsO5Fh1WKW6h4q1bNxuFZwkICM3ACFocxVSeOQAkKGPgNMCnmiaXOhcAAdLHKOvje21AZ0L3DLIL89U02kPSZLexyfIak25G3YMOkizMVLGMr0Ha4ESqfUKRx0p7zVxlIuDoe6DoR4qAk3XwosFhAPcZx5modHU0zaeSnnDrOLT6tt1+KLV00kkjJIyPVB29abpvxg8w9NbyMv2dVTcaM5pb3HpeH0Isfz/EHhThd0cNb+6190k+vW/CbNihuIkyFrZtSSct7XzEnS58ZqfTUcNNJFTh5L8u3LYWN9yFHTTdM18hbYX2XRYxIVSzMFVeJYhRr2k8K5tt+WL0TI0JDKbO1rkGRmvJzVh2HMeq4YDjXQ5tlRyhVmiEgU5lDA2B4XtwJsaFn2BhwwIghFjcWjXQjUHhxvS1HURU+rr3O7crNr3sfdhtyVZw+6MudDIyIoKMwQszdEhso6IANxa9+2rlG12HVwqQNc9tH82NPBQJ6l8xGbciSSOcbuNyk+68lsJF+6flNW/Exy8/FNCYw0QkUiUMQRLzeoyEG45v46H3Xj/FItepvlvW3a21hAAbF2Y5URTYsbXJudFUDUnvDUkAyDZHVRbELuJItzSjsgiu/ZZZ7KwTRQRxMQxRcpIFgdSdAdba0n302Q0kSZELqpbME9UFdct0HX3hrqDY2ofBb75nAdUCEhS8cvOBCxsM4KrZf2hw42tVrkay60eeGpoJw6dtibnqPcgAw1kRZGdNnWFQ4tuYpRbmDfrY4ae5PaVFgPAfFW6LeTEhhm5tTxCyQSxEgcbFnvbugG3ZVojxkbSGMMC4GYrfUA9dvCOHaL8RQ28+GHoOU2uYxzq9xo+lcdlwGXvMam2ojc8MfGBm+PYl56acRl0cxuB1eOiK2RtUTRK4FiSVZSblWU2Zb9evA9YIpg63pBumoEUlvZn80Y81j4a3bybvDFBAXyFC3FOcUhgAcyFhr0RY37e2k5ImCcsJs3yTtNI6WFjztI1Xm0t58PESDJzjjQrEM5B/ab1C+Fge5VR2rvC04sVyRg3CA3LEcDI3XY6gAWBF7mwpuu4g0BnYDrtEo+D0jl+Oi4Nx4FHS5x+6ZGXxCPKvxU/E+jg9ZpueOv6WVlE6FnrOBcewBUmDHlJY5PY3R/ApGb/tLDw11ICxpHHuLh1cNeRrEHK7gqSNRmsoLDuE9+9PpIdLX40vXVEc2XJuuvVEwmkzgW0WJmOvZQG7wusnu+I+fkpmsQNAbBayyW9nxPz8lJst0TuY+KVd7Qt1rnvKHttMRiY0ibMsAdX6JW0ubKw6QF9EXUaUVyef3mI9w/rQUw5Q9gxJhxLFGqMkl3Ki2ZZW6RY9ZzkHXtNL+Ts+mYj3D+tBWqjfG+hPR7ACNVlKlj21zc+8hVnfP8um9582lSpvn+XTe8+bSpTkHum8h5K1f7RXVOVMfix92HmkrkxYjUGxGoPYRqDXWuVP8lb3Yf765MRSGC/he0qkxT3zeQXZpiWVTfWwv37C9Ld22YLidL/jc/nSi2k1sBoNPFWrdWQZcT/F4j/ZWf2Rv7PNa3ez63JvC4HHSqNilVZ5kWwVZCV7gkVJSB3A0jAdyrhtTE5IZHKlubRnsPXZVLW+KufRtcliwZmJdmHAs2pI7muncArZ/sNA91RJKD6oFis7+0r29C1h2kojFEXphutADiHY8YkXL3DMZAzd/LHl981KYcLc5soDdPO2a+cErzQC5RlyqpHH1xphsjE81iEPESFYGA49NhzbL2lWJuP1WbsrZY701ThcrWAtI3HeAfiFn8MMcNZHmII+JHwVtx20khjaSQ9FRdrAk9nAd+qnjt+mP90gjA9c/Ta37qnKPG1W2XD27vbSHaG50LapeBj+pYp5M6D3pWvjtG6nb70a+Hd/lfS2Fua7xcJLhYMZjVzBndD1tKEXXS/Nx/wA0rZ94c4Gow3hLecxVsl3CmBzLzMltQbmJ/GQ3yqH+42OBsol97idPjlFXPSg+6e0D66x5Igd+Vw7v0Pmto3TxcQJRBbjeGbJ8RyUFFvNiEYqXL5TZllGa3cEi6nxsKKn3Sxb/AN4Bbj6bOZNe90/ipjs/cMaGaUkfqxDIPhklrd4Kai6oha371zTyH6n4Loez9+x5Cx79PIo7d/eeOU5LFJQMxUm9wNCUYcRrwIB7lP0xFyLdope+CihTJEgQcTlHHuseLHum9YxCVpochVY1JM19S4OiqumhB6Wa48NUkjY5Hkx6Dr+t6WJtrZe7ry2wsXePy3pVv7D/AHbDg6TxD3R+bdQf3gjjwU33RdHwiZWDFLq1vWtmLZT3bMDbqvQu+WIAw7KQDzjJGt/WsxvnHdUKWHdAqwoHuixJpDbnNa3PT4qvqmtkpXa7vJIN6sdHimT0PY54ebFreqnYc3GR1GMKSR60MauUmJ07apOzMSUxEDlAA+Urrm9Lxd40c6aSZkF+PRYi+pq6BRpTuPNbF0MDDdjQbHjcm/dZAws5+klcLOJ1HCw0QcWGvgp5wOnHPNiIyONsOREV99FC6EftU4lhVlZTqrgqe6rCx8YNat3YM2AiBFudiZmH8RmkPzlYbHkz4WA9sUR/7FqhleSXf7XWH12JyL2iNxSfdfDywSzQSKcvRljkt0XsBExvwzELESOo5+qxNmfhSvbW1RBHmtmdujGvDMwF7k9SqNWPUO6RVeh33kVFUxc+7HoSIQkRW180lr5cpFiBxHCxuKfZh1XiDTURM0uB28fmgfaKekIhc5W5Yr616jHhaqnFvg/oc3ytJqUlUWhKa3dxm6JThlv0tNR0surD75SLAQelJboTEAJk1u8gFrOtrZbAMbep6QBB+zleb+psNtvjy61z0tTfm3X/AE59SuEzW4caDkxJJqsrvTIYCCA7jVZjbJk1u8gFhzgtbKLBjroMwDHdvaJnBV7c4gGe3BlPqZE/Za3gNx2XFU4LVUkbpZW+qDb9eXWjQYhTzuDGO1Iun8BuCKA2Inpcnu+J+ekporgd+lexsR0JBb9IxPz8lVjfdO5j4ps3zhKt9XvgMRp60fE6Wqt8nB6eI/h/60FWjfsgbPnPC4UDvmSPSqvycerxH8P/AFoKvqD8DJzPkqHEj/q4uxVvfP8ALpvefNpUqb5j8em9582lSriD3TeQ8ky/2iur8qf5K3uw8z1y/ZOC57ERR9Tuqnq0JGb4r11DlU/JT7sPM9c53Ze2Nw5/xFHj085qswkkUTiP9ypq8A1LAepdW9CXPcpbu3H0cTb23iPOlMZRZhqaB3TfTE93F4jzrVAwnon9i1j9Ht7VvxuLKr0iAO0mw8Zqvfe9CzZgGQHW8TZVN+sLqniFFb57HklMbIudVvdL24lTmFyvEAqTmBF9OulGz9z5rFgUhBNxZ2LDueltr3y5NWdH9zGJY5i0nh/m6RqZS5/RmLMPr62p7BujG356e370Y80QNF4Pd+KBs6Kc40DuxkYA8cpYnLf9m1JZdg4hQLYp/A0/29ZxbuYhh+VuD2Xm/wD6KnNVTztyyVJI7UKONsZuynt/T81aFTNw8NaWc3sdRVck2bi8PG8oxDMqAs3Te4UakhJjIjWGpGhsPBRuHnkxOHbpc1Jdo2dBwZCOkoJ0DAjS9xmNjwqtdSBoDmuBbe3JOx1mZ5jc0h1rjZqjJN4IY2yyTRoR60sAfCOqlm099oIpECFZgwJJSRRlItob9ZvfUjw61UNpYeTDyHnswZy1nLMQ4QhQ2Y4jjly6HUcOq9b9n7RU3zSW4WvJfxXlbzVtMP8A2Zo5crzLmB4bPmqOrxiePMAy1u9W6LfZWNzC5TtR0kNuuyi1+8CT3Kd4facMgBSRGU8CGHxjiD3DYiuf86p4MCe/eso8IJWskXPsPVZFV8v77sQoPcvfuU/iH7IULWB7JcgG2+o8SkqXHqkuyujzcLK/zoDroe8b1jgWF+HXVd3c2UyTSMYDCpjCXKouZi4PBGN7AdfbT5cKQQR218+raaOmnMTHh4G8bCtZTTOmiD3Nynglm4uzWhw9+dLrMzShSijIzMwbpDVr2Xj2VN8Ix6Hkvf1pjtx53MoitfT1ZAPcJo7dM/icH7p+U1TfDJ6Ee5s105rrvKrB41t1i6a/shj1UaJ7n4g0n8w2bdvmgyWZTutwO3kqlu3FG+IiBJKrdlvexeICSNFzaiMB3kUDjYdVWXbspTDzMNCI3sewkEKfASPFVd2DzUeKS73UZ0Q3BCylUjSNiPU2iuq34lgDqRVzCE6i4+Krb9pC5lc0kaADTd2fFJ4NZ1ObHaTz7fh1Jls+RBCnNMrxqqqjKQwKoMosRodBSHd1iMLhx2RRfIWsJH9DyFl0WdZFkHVzqRSSxyfvERujHr6HWKz2VpBCP8KMeJFrOvjysLgbhxv177qxhFnlp3BLsfu7Ni8Q/OlUhPRBRrvzK2ORVK2Vna5Zrm2g1stAb4bo4mWVvQvMxRSKvODMUJe7BiAAQt1yA2427daucTkdVJd9sSy4dMjsmaVFYoxU2KyG2ZSDa4HiqypcTqjIxrHAWGUcLHb2lBfQRPuCL5jdc+Xc/aOHOWJcwVg6lCjrmGoIV9ePURxAPUDTrdTZ2Jnxby4uLKgOZgyc0GnHqWCW6eouTwvlJueO3B7Hx0saSpK+VxmW+LlBseFxY2NZnd/aHsrf6uX6Ks5K2RzS0yNDrWvsIG8bfBQbhcTXAh2l721/+VZ13chOI50g8c5S/pZkH5wr1t12vYkZiCdaEn3WZJxLh5FjAbMEKFrZv7xFIcDm2/VI0PDgLVnaGGxcAUyzSAMSoK4mRtQM2o06qv2x5C2HhZiSzRRsSeJJRSSe7eqyWepp2BwlzAjLxFuGtwmH0cVw6w2304juWQIGvXQewjeOQ/8AUYn5+SjHcXItQW7luak/iMT8/LVS33TuY+KO72gkPKbf0DpwMsYPe6R84FJeTsemYj+H/rQVbN/Iw2zp/wBkK4966HzXqp8nR6eI/h/60FX9C69A8cLrPYiD9tjPJVrfT8um9582lSpvn+XTe8+bSpVtB7pvIeSdf7RXVOVM/ix92Hmkrl2EciRCBmIdCF/WIYEDwnSuncqZ/Fz7sPNJXN9mSFZ4iNCJEI+EONIYRpRnm5UmJfiGcguzuvR1GvmqvbuS2XEW68ViPlLT2O+umlJd3E0xH8ViPlCs4z3b+zzK1pHrt7UPvdgZJ1TmwWC5sy6HU5cr5WID2swtxGa4BpNs3drEhmKI8QPC78zbvlNX8MfhpxvRvIcM0ahFYuGN2fIAEKC2im56XxUsj5R3GnNReXP2dW1N9p6ABjRb660pNhzZpDIC7sRa7N2gNOdB78it8rD1kkO0QbZ18cXn5g0BLyjt7FF5cn+nWeH5RD1woe9P/wCuvGKqtrGzw+amKDcHP7yjpdi4uY5ZpRluDq5cadfNokaEjj0rimEM8OGyYfnFViCyh2AdyxOZtbXJa/DvAaVXsXvxMbiNEjv64kyn3oyqvhN+9WMO8E8imRkgl5lmHqCj2WE4i6NcgO6JKugABi672HjSzyi0lgOAsPrvUjSCkHSkHXS5NyrnzObh8dbDs1SliqnvqD5xVLwu/EouTFEw7FZ0Nu4xzBvEKOh38J19DMf80fzWkjQ1LfZ8x8086GTaWHuTmXYcfEwxHvxofOKNSMKoCKFHUFAAHeA0qobR3+mOTmsOoF/TBI97jS2QrbKePG4ohOUQAW9DN5VPorz6KqLRfXtHzUBG4fuHuVuiOmtDmTpDvjz1X8Bv4jyohhdOcZYwc6uAzkKtwLG1yKsLRnMNOseelZIHwuAeLXXthIOiXbsYkDBwDryfzNY7a2I+JdWEwRVUqAY8+VmPSdTnAzEBQLg2y/tEVjuvFfBwe5jzmjnnZCsaLnlkvkUmwAHqpJCNVjW4ueJJUDU0y2aWCqdJCbOBNjw69UrJHG+HLJsslG1N1I5EUR2iyKIzdc6tGL6Si4uQSTmve7NxvTDZe04440ikxUUkiixYugLdhIzk3tYE31IJplh93IvVT/jD8byAc2D/AIcGqKO6czdrGmLbNQi2RMvZlFrfu2tQp8Q6RgikeXAXts0vtsTrZBYGMcXsba6S47ArMgDXy+qBRip1VkNmU8CrMPDRQRQosPUgAd4CwrZJu1GBeA+hpP8ADHpbH/Eg9Qw7oyt2MKDhxLEtHIuSZLZ1BupVr5ZIz66NrHuggg6ig3D2eo64G7eExHKHO1FitzTad2q5vo+bDJ3J4/kyU+KWpHvfHbDJ28/Ff/votGPv2800No5jzR26hPoLDe5jzkVNi7yR4p3REdSqlwWy2ZQ2W+hJGttD21o3acjB4b9wfKNV7k+nRZnzuqDmiBmYLc84p0udaaMDZDM4i5B07yh2s299nzATPff1EN/ZG+bNONhz2w2H9xi+QtId/MWhSEI6OQ7E5WDesb9U0+3aYHCwDrEMXyFqMzSKRgPE/FTuLDm7/qjGTNc0Nu0loX93xX/kSimaKOy1LN3NYX/iMX/5M1Jt9y7mPiguPrjtQW/mJy7Pnt1qE+GyofiY1UuTkdOf3D+tBTzf8t6BlsLjNHm7i51ufHYeGkvJ56vEe4f1oKvqEAUMh4k+SocSP+sjH1tVY3z/AC6X3nzaVKm+f5dL7z5tKlW0Hum8h5Jx/tFdO5UT6Sfdv9stc2w0JZ1UcWZVHfJAFdF5T29LPu/+2WqtujLhUk5zESZHQjm7g5dQbsSBxHdt4ar8Of0dEXAX27FT18fSVbG3toF06S/UaTbtmy4j+KxPyxTCHEg2KsGRtQykEEdwjjWWG2YsavlJOd3lN7eqkNyBbqvw89ZsOysc07TZaq3rNO7VbTCrAZlVu4wDeesJtlw9UUfk0+itUU2Vuus5pc1uqhh7m6AlTLQTdDTbJjbTm4wR+wv0UOdiw8OaiP8Alr9FFzI/FdawguW1orZZLaOKnlHBKsZuvh3FuaETfrQgIfCAMrDuEVhg90lj/up3UkhmzosgZlWSNdBlygJLIDbjm46VYpYLivIYwONEZXTNFg74+ai+MPblOxJcPuDhVC35x7AA5pGA0Fr2Qr5634vc3BmMqYEAItmUWcd0ObkHu00GI1rex4VE1k5N85XCwEWKrmF5PcJHC0bJzinUFwucG99JUVX8F7WrLA7oYWNiUiXVVQhwHXoCwNmHqjbVuvW9PJZRe1ZZLcK66tqDe7zqothYNyEw2wYI3DLBErjgyxqCO8QNDRzSWI79ePJpesFfN0hS5e5xBcbqWUbkr3SYDB4fuxL5qJ2ZteBTNJLIqSu5TK1wyRQsyRpa2l7NIe7J3BWWzcAIokjBusahATxIUWubddMoW0Ovx0eSRjnP00ceNt9+CC+IkN12IaPeXDX/AL5Pj+it43swy/nQe8rnzLWmfEdQPx1omBbS5Hhpfo4d4d3j5LpgLt6L++7DH86Pgv8AVpftra8EnNyRPmljdQoCtd45GVJU9T2WcftRqazhjK6E/HW+W9uJtU2dDG7M0Hv/AEUfs54ocYxi1goI1u2axBHCy21B7bi1DbYwAniKtnspDjmwGa6nQBTx4kWrfDa9iPDRqAAV0P6Nwc0bEyRoqbgd8cLC8eEImQxkRZpVUAMD+cIbTU8bWFbcNuLCVzjEnJxDERstidDmOluAvR8262HkxfolkUnKQ6Fcyux4ObmwYAW4fHToYRSuTKpS3qMoK2FiOja1hYU/JVRsIMBIJ9rfxS8XTC+Y8rKsT8nqDXnn+BGPMKc7Pw+QIi3sgVBfjZQFF/FR+IxqL6plU/tMF85raqgailJaiWVtn6hMZidpuVL9LXjS3d2ULA1+ufFf+TPTHnLnShcVZBZVAFybAW1YlmOnWSST2k0FrxkLOJHhdQLLuBSffgk4DEdmUHxOhHx2qs8nfqsR7h/Wgpxv/PEcCRJ6osvMjW5cEEkdoC5r9WopTyejp4j3D+tBWiomkUL+3yWexJ162MclVt8/y6b3nzaVKm+f5dN7z5tKlWsHum8h5J1/tFdG5TG6B93PyZa54VrqO9myxiJChbIolZmIGY2tIospIvqR1jS9IjuPB7Yl8gv2tVuG1cMMAa82NyqnEqOaeRro23FgqnhtrzwoUhlaNSc1ltxNgTqNOAqwLymzKiqIEYgAFmkY5iAAWIA4m1FncaD2zL5BftaxO4kHtmTyC/a0eWahl9ux70KGPEYhZt0DFylS3vJh0P7rlfOGouPlRX12Fa37MoPnQVl94cHtmXyC/a1594UHtmXyC/bUAjDT9FOCXExuWxuVaO1vQ8vwkrSnKbDfXDzeBk+mvfvAg9sy/wCnX7avPwfQe2Zf9Ov21Q6LDfq6mJ8R/L5IkcrEHD0PN40+tXk/Knh+qGc+BB/uoccncB/SZf8ATr9tW1OTGE/pUn+nX7audFhg3+a6J8Q/L5IX8KiA6YZz35FXzKa0zcrEh9ThkH70hPmUU3TkkjPDFSeQX7WiE5FEP6W3kB9rRmsww7LeKg6ev5dyqb8p2KJuIoB4HP8AvqHlQxn6uH+A32lXIchKn9MPkB9pXp5B19uHyA+0ppsdBbQNQDPWcSqd+FHF9ccB964/31vwvKtMujYaIjrysynwXuKs7chSj9MPkB9pWpuRJB+mN5Afa1B0eH7w3xUmz1u4lVrG8qc7XEUMcd+BcmQ+IZRQLcpGPK2Eka91Ylv3tQRVtfkdiH6Y/kB9rWhuSiEfpb/6dftai1+Gs0Ab3XXXPrn8VWByh4y2piY/rGOx/wC0gfFROG5S8So6UUTnt6a/EGpy3JlAP0uT/Tr9tWs8nMHtqX/Tr9tXC/Dnbh3LrXV42XQDcqc5/R4b99/NfWo/KniyLCKAeBz/AL6P/B1B7al/06/bVPwdwe2pf9Ov21RBw0bh4rpdiB4pUeUjFH83D4n+vTE8qr5CPQwz20POHLfrJGW9vDW38HkHtqX/AE6/bV7+D2D21L/p1+2rzvRztoHivB+Ijil0HKXiQ1zDCV/V6YPfvmPmoTb2+8+LQR5FhW97o75vGCBbvg09HJ9B7al8gv21e/g/g9sy+QX7apNkw9rszbXHNDccQcCDdII988SOqBieJMKgnvlLXo+HlIxYteOBh2BWX4w+lMRuDB7Zl8gv21e/eFB7Zl8gv2tdfLh7/at3KAGIt2XQknKdPlsmHiU9pZmHi089K8dvjjJrjnFjB6olyn4Ruw8dWD7xIPbMvkF+1r37xYPbMvkF+1rjH4fH7IHiuPOJP23VIMZZszszntZix8bGrbuGPTMR7h/Wgov7x4PbMvkF+1pjsfYkWG5wrK8hkTm7NGEA6aPe4dv1LWt11KorYHQua125Agoqrp2veN65xvn+XS+8+bSpU3z/AC6X3nzaV7TUHum8h5K+efWK27e2zOMVMOeltzj/AJxv1j3aX/dqf2eXyjfTUqV5jRlGikSvDtqf2eXyjfTXn3an9nl8o301KlTyjgo31U+7U/s8vlG+mp92p/Z5fKN9NSpXsreC9de/dqf2eXyjfTUG2p/Z5fKN9NSpXMo4LwK3R7an9ml8o300XHtzEezy+Ub6a8qVBzG8FIlH4fb2J9sTeUb6aZQbwYn2xN5V/pqVKXe0cEs4o0bw4n2xN5V/poeTePFX/KZ/Kv8ATUqUNgCX3oKbeTFe2Z/Kv9NBT7x4r2zP5V/pr2pRmtHBGYhG3hxPtibyr/TQz7fxPtibyjfTUqUcNbwRrrQ+3MR7PN5RvprD7tT+zy+Ub6alSpBreCkCp92p/Z5fKN9NT7tT+zy+Ub6alSu5RwXrrz7tz+zy+Ub6a9+7eI9nl8o301KldyN4KV1Pu1P7PL5Rvpqfdqf2eXyjfTUqVzK3guXU+7U/s8vlG+mp92p/Z5fKN9NSpXso4Lt1Pu1P7PL5Rvpr37tT+zy+Ub6a8qVzKOC4Sp92p/Z5fKN9NejbU/s8vlG+mpUruUcF66UY7Eu0jFmZibXJJJ4Aak1KlSmhsS5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www.eyelid.co.uk/pics/hi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2933700" cy="2190750"/>
          </a:xfrm>
          <a:prstGeom prst="rect">
            <a:avLst/>
          </a:prstGeom>
          <a:noFill/>
        </p:spPr>
      </p:pic>
      <p:pic>
        <p:nvPicPr>
          <p:cNvPr id="24586" name="Picture 10" descr="http://t3.gstatic.com/images?q=tbn:ANd9GcTW0N0WXEUrM4CEnEudwS7UdbwykAzU_Ck5dh1IgQPi75t23EF7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2409825" cy="1895476"/>
          </a:xfrm>
          <a:prstGeom prst="rect">
            <a:avLst/>
          </a:prstGeom>
          <a:noFill/>
        </p:spPr>
      </p:pic>
      <p:pic>
        <p:nvPicPr>
          <p:cNvPr id="24588" name="Picture 12" descr="http://t0.gstatic.com/images?q=tbn:ANd9GcQmB0n8hdEqPhKXswLVe41L-eEDidO5ZrXY1tQJkEIG_8B8mki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14800"/>
            <a:ext cx="1524000" cy="2219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Key to Understanding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“Probably” the single most important advancement in the development of Western Civilization and Culture</a:t>
            </a:r>
          </a:p>
          <a:p>
            <a:pPr lvl="1"/>
            <a:r>
              <a:rPr lang="en-US" dirty="0" smtClean="0"/>
              <a:t>The invention of writing </a:t>
            </a:r>
            <a:r>
              <a:rPr lang="en-US" dirty="0" smtClean="0"/>
              <a:t>(by </a:t>
            </a:r>
            <a:r>
              <a:rPr lang="en-US" dirty="0" smtClean="0"/>
              <a:t>the </a:t>
            </a:r>
            <a:r>
              <a:rPr lang="en-US" dirty="0" smtClean="0"/>
              <a:t>Sumerians)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Why??????????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History, and Why?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Historians examine a variety of evidence.</a:t>
            </a:r>
          </a:p>
          <a:p>
            <a:pPr eaLnBrk="1" hangingPunct="1"/>
            <a:r>
              <a:rPr lang="en-US" dirty="0" smtClean="0"/>
              <a:t>Primary Sources (what are they??)</a:t>
            </a:r>
          </a:p>
          <a:p>
            <a:pPr lvl="1" eaLnBrk="1" hangingPunct="1"/>
            <a:r>
              <a:rPr lang="en-US" dirty="0" smtClean="0"/>
              <a:t>Examples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Manuscripts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Inscriptions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Statistics</a:t>
            </a:r>
            <a:endParaRPr lang="en-US" dirty="0" smtClean="0"/>
          </a:p>
          <a:p>
            <a:pPr eaLnBrk="1" hangingPunct="1"/>
            <a:r>
              <a:rPr lang="en-US" dirty="0" smtClean="0"/>
              <a:t>Nonliterary Sources</a:t>
            </a:r>
          </a:p>
          <a:p>
            <a:pPr lvl="1" eaLnBrk="1" hangingPunct="1"/>
            <a:r>
              <a:rPr lang="en-US" dirty="0" err="1" smtClean="0"/>
              <a:t>Archaelogy</a:t>
            </a:r>
            <a:endParaRPr lang="en-US" dirty="0" smtClean="0"/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Jamestown Dig</a:t>
            </a:r>
          </a:p>
          <a:p>
            <a:pPr lvl="2" eaLnBrk="1" hangingPunct="1"/>
            <a:r>
              <a:rPr lang="en-US" dirty="0" err="1" smtClean="0">
                <a:solidFill>
                  <a:schemeClr val="tx1"/>
                </a:solidFill>
              </a:rPr>
              <a:t>Otzi</a:t>
            </a:r>
            <a:r>
              <a:rPr lang="en-US" dirty="0" smtClean="0">
                <a:solidFill>
                  <a:schemeClr val="tx1"/>
                </a:solidFill>
              </a:rPr>
              <a:t> the Iceman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Reliability: How do we know?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Historians must try to distinguish between reliable and unreliable evidence (How?)</a:t>
            </a:r>
            <a:endParaRPr lang="en-US" dirty="0" smtClean="0">
              <a:latin typeface="Times New Roman" pitchFamily="18" charset="0"/>
            </a:endParaRPr>
          </a:p>
          <a:p>
            <a:pPr marL="0" inden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Historians use evidence to establish facts or  explain the meaning of their findings-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Examples)</a:t>
            </a:r>
            <a:endParaRPr lang="en-US" sz="2800" dirty="0" smtClean="0">
              <a:latin typeface="Times New Roman" pitchFamily="18" charset="0"/>
            </a:endParaRPr>
          </a:p>
          <a:p>
            <a:pPr marL="0" inden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number of factors complicate our efforts to arrive at an accurate understanding of the past.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cKay, Western Society">
  <a:themeElements>
    <a:clrScheme name="McKay, Western Socie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ay, Western Socie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ay, Western Socie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ay, Western Socie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ay, Western Socie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ay, Western Socie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ay, Western Socie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ay, Western Socie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ay, Western Socie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mckay</Template>
  <TotalTime>328</TotalTime>
  <Words>144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McKay, Western Society</vt:lpstr>
      <vt:lpstr>Early Civilizations</vt:lpstr>
      <vt:lpstr>Characteristics of a Civilization</vt:lpstr>
      <vt:lpstr>The Key to Understanding History</vt:lpstr>
      <vt:lpstr>The Key to Understanding History</vt:lpstr>
      <vt:lpstr>What Is History, and Why?</vt:lpstr>
      <vt:lpstr>Reliability: How do we know?</vt:lpstr>
    </vt:vector>
  </TitlesOfParts>
  <Company>Houghton Mifflin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</dc:title>
  <dc:creator>football</dc:creator>
  <cp:lastModifiedBy>Mark Sweeney</cp:lastModifiedBy>
  <cp:revision>90</cp:revision>
  <dcterms:created xsi:type="dcterms:W3CDTF">2007-06-27T20:06:55Z</dcterms:created>
  <dcterms:modified xsi:type="dcterms:W3CDTF">2015-01-21T12:43:47Z</dcterms:modified>
</cp:coreProperties>
</file>