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70" r:id="rId2"/>
    <p:sldId id="265" r:id="rId3"/>
    <p:sldId id="266" r:id="rId4"/>
    <p:sldId id="268" r:id="rId5"/>
    <p:sldId id="258" r:id="rId6"/>
    <p:sldId id="263" r:id="rId7"/>
    <p:sldId id="26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 autoAdjust="0"/>
    <p:restoredTop sz="94626" autoAdjust="0"/>
  </p:normalViewPr>
  <p:slideViewPr>
    <p:cSldViewPr>
      <p:cViewPr varScale="1">
        <p:scale>
          <a:sx n="71" d="100"/>
          <a:sy n="71" d="100"/>
        </p:scale>
        <p:origin x="-4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September 15,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15,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15,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15,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15,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15,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15,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your own definition.</a:t>
            </a:r>
          </a:p>
          <a:p>
            <a:r>
              <a:rPr lang="en-US" dirty="0" smtClean="0"/>
              <a:t>List a set of Guidelines for Judeo-Christian  ethics and behavior.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meant by “ethical”?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398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Children of Israel</a:t>
            </a:r>
            <a:endParaRPr lang="en-US" dirty="0"/>
          </a:p>
        </p:txBody>
      </p:sp>
      <p:pic>
        <p:nvPicPr>
          <p:cNvPr id="3" name="Picture 6" descr="mckay-9e_Ch02_p5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47800"/>
            <a:ext cx="4641850" cy="4210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only source for much of the History of the Hebrews is the </a:t>
            </a:r>
            <a:r>
              <a:rPr lang="en-US" dirty="0" smtClean="0"/>
              <a:t>Bible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(Why is this a problem??)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Moses led the Hebrews out of Egypt and into Palestine in the 13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en-US" dirty="0" smtClean="0"/>
              <a:t>BC </a:t>
            </a:r>
            <a:r>
              <a:rPr lang="en-US" dirty="0" smtClean="0">
                <a:solidFill>
                  <a:srgbClr val="FF0000"/>
                </a:solidFill>
              </a:rPr>
              <a:t>(Exodus)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Think about other times in history where people were kept as slaves.  Why did this exist?  How did people free themselves?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Saul </a:t>
            </a:r>
            <a:r>
              <a:rPr lang="en-US" dirty="0" smtClean="0"/>
              <a:t>established a monarchy over the twelve Hebrew tribes.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Political History of the Hebrews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371600"/>
            <a:ext cx="8229600" cy="4759325"/>
          </a:xfrm>
          <a:prstGeom prst="rect">
            <a:avLst/>
          </a:prstGeom>
        </p:spPr>
        <p:txBody>
          <a:bodyPr/>
          <a:lstStyle/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Saul’s work was carried on by David and his son Solomon</a:t>
            </a:r>
          </a:p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</a:rPr>
              <a:t>After his death, Solomon’s kingdom broke into two halves: Israel and Judah.</a:t>
            </a:r>
          </a:p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</a:rPr>
              <a:t>Israel was wiped out by the Assyrians and Judah was conquered by the </a:t>
            </a:r>
            <a:r>
              <a:rPr lang="en-US" sz="2800" kern="0" dirty="0" smtClean="0">
                <a:latin typeface="+mn-lt"/>
              </a:rPr>
              <a:t>Babylonians </a:t>
            </a:r>
            <a:r>
              <a:rPr lang="en-US" sz="2800" kern="0" dirty="0" smtClean="0">
                <a:solidFill>
                  <a:srgbClr val="FF0000"/>
                </a:solidFill>
                <a:latin typeface="+mn-lt"/>
              </a:rPr>
              <a:t>(Diaspora)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The Covenant was a kind of contract between Yahweh and the Hebrews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Yahweh was the Jew’s only god (monotheism</a:t>
            </a:r>
            <a:r>
              <a:rPr lang="en-US" sz="2800" dirty="0" smtClean="0"/>
              <a:t>).  Emphasized proper conduct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Ethical Monotheism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The 10 Commandments were a step in the evolution of Hebrew </a:t>
            </a:r>
            <a:r>
              <a:rPr lang="en-US" sz="2800" dirty="0" smtClean="0"/>
              <a:t>Law (see page 45)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The Hebrews had a very different understanding of the nature of the divine than the Mesopotamians.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Religious leaders were important in in Judaism but not as important as the sacred texts they interpreted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5 books of the Bible</a:t>
            </a:r>
            <a:r>
              <a:rPr lang="en-US" sz="2800" dirty="0" smtClean="0">
                <a:sym typeface="Wingdings" pitchFamily="2" charset="2"/>
              </a:rPr>
              <a:t> Torah</a:t>
            </a:r>
            <a:endParaRPr lang="en-US" sz="28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Evolution of Jewish Religion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Hebrews moved from </a:t>
            </a:r>
            <a:r>
              <a:rPr lang="en-US" dirty="0" err="1" smtClean="0"/>
              <a:t>nomadism</a:t>
            </a:r>
            <a:r>
              <a:rPr lang="en-US" dirty="0" smtClean="0"/>
              <a:t> to settled agriculture, common ownership of land gave way to family ownership.</a:t>
            </a:r>
          </a:p>
          <a:p>
            <a:r>
              <a:rPr lang="en-US" dirty="0" smtClean="0"/>
              <a:t>The development of urban life created new economic opportunities.</a:t>
            </a:r>
          </a:p>
          <a:p>
            <a:r>
              <a:rPr lang="en-US" dirty="0" smtClean="0"/>
              <a:t>Social and economic developments prompted the compilation of the Torah and the Talmud.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Family Life in Israel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Don’t Forget</a:t>
            </a:r>
          </a:p>
          <a:p>
            <a:r>
              <a:rPr lang="en-US" sz="6000" dirty="0" smtClean="0"/>
              <a:t>Test Monday</a:t>
            </a:r>
            <a:endParaRPr lang="en-US" sz="6000" dirty="0"/>
          </a:p>
        </p:txBody>
      </p:sp>
      <p:pic>
        <p:nvPicPr>
          <p:cNvPr id="1026" name="Picture 2" descr="C:\Documents and Settings\mark sweeney\Local Settings\Temporary Internet Files\Content.IE5\1X84YC2N\MP90044325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703167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19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530</TotalTime>
  <Words>292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What is meant by “ethical”?</vt:lpstr>
      <vt:lpstr>The Children of Israel</vt:lpstr>
      <vt:lpstr>Political History of the Hebrews</vt:lpstr>
      <vt:lpstr>PowerPoint Presentation</vt:lpstr>
      <vt:lpstr>The Evolution of Jewish Religion </vt:lpstr>
      <vt:lpstr>Family Life in Israel </vt:lpstr>
      <vt:lpstr>PowerPoint Presentation</vt:lpstr>
    </vt:vector>
  </TitlesOfParts>
  <Company>Houghton Mifflin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football</dc:creator>
  <cp:lastModifiedBy>mark sweeney</cp:lastModifiedBy>
  <cp:revision>24</cp:revision>
  <dcterms:created xsi:type="dcterms:W3CDTF">2007-07-02T15:15:34Z</dcterms:created>
  <dcterms:modified xsi:type="dcterms:W3CDTF">2011-09-15T13:17:41Z</dcterms:modified>
</cp:coreProperties>
</file>