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82" r:id="rId2"/>
    <p:sldId id="272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0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626" autoAdjust="0"/>
  </p:normalViewPr>
  <p:slideViewPr>
    <p:cSldViewPr>
      <p:cViewPr>
        <p:scale>
          <a:sx n="49" d="100"/>
          <a:sy n="49" d="100"/>
        </p:scale>
        <p:origin x="-55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January 25,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25,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Origins of Judaism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457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71" y="2209800"/>
            <a:ext cx="9109129" cy="46482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dirty="0" smtClean="0">
                <a:solidFill>
                  <a:srgbClr val="FF0000"/>
                </a:solidFill>
              </a:rPr>
              <a:t> 5 books of the Bible -&gt; Torah </a:t>
            </a:r>
          </a:p>
          <a:p>
            <a:r>
              <a:rPr lang="en-US" sz="2800" dirty="0" smtClean="0"/>
              <a:t>Monotheistic – Yahweh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Ethical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Monotheism </a:t>
            </a:r>
            <a:r>
              <a:rPr lang="en-US" sz="2800" dirty="0" smtClean="0">
                <a:sym typeface="Wingdings" pitchFamily="2" charset="2"/>
              </a:rPr>
              <a:t>Emphasized proper conduct </a:t>
            </a:r>
          </a:p>
          <a:p>
            <a:r>
              <a:rPr lang="en-US" sz="2800" dirty="0" smtClean="0">
                <a:sym typeface="Wingdings" pitchFamily="2" charset="2"/>
              </a:rPr>
              <a:t>Different understanding of religion than the </a:t>
            </a:r>
            <a:r>
              <a:rPr lang="en-US" sz="2800" dirty="0" smtClean="0">
                <a:solidFill>
                  <a:srgbClr val="073E87"/>
                </a:solidFill>
              </a:rPr>
              <a:t>Mesopotamians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Yahweh lived in the hearts of worshippers, not slaves, but serve Him out of love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Other’s gods were more powerful than humans but has some human qualities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Yahweh was spiritual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Leaders had no claims to divinity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800600" cy="1252728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9220" name="Picture 4" descr="http://brandeishighschoolblog.com/wp-content/uploads/2012/05/Torah-Scroll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44" y="0"/>
            <a:ext cx="3982156" cy="29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99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Don’t Forget</a:t>
            </a:r>
          </a:p>
          <a:p>
            <a:r>
              <a:rPr lang="en-US" sz="6000" dirty="0" smtClean="0"/>
              <a:t>Test Monday</a:t>
            </a:r>
            <a:endParaRPr lang="en-US" sz="6000" dirty="0"/>
          </a:p>
        </p:txBody>
      </p:sp>
      <p:pic>
        <p:nvPicPr>
          <p:cNvPr id="1026" name="Picture 2" descr="C:\Documents and Settings\mark sweeney\Local Settings\Temporary Internet Files\Content.IE5\1X84YC2N\MP9004432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70316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1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83304"/>
            <a:ext cx="3343275" cy="4974696"/>
          </a:xfrm>
        </p:spPr>
        <p:txBody>
          <a:bodyPr/>
          <a:lstStyle/>
          <a:p>
            <a:r>
              <a:rPr lang="en-US" dirty="0" smtClean="0"/>
              <a:t>Canaan</a:t>
            </a:r>
          </a:p>
          <a:p>
            <a:r>
              <a:rPr lang="en-US" dirty="0" smtClean="0"/>
              <a:t>Abraham </a:t>
            </a:r>
          </a:p>
          <a:p>
            <a:pPr lvl="1"/>
            <a:r>
              <a:rPr lang="en-US" dirty="0" smtClean="0"/>
              <a:t>Sumer</a:t>
            </a:r>
          </a:p>
          <a:p>
            <a:pPr lvl="1"/>
            <a:r>
              <a:rPr lang="en-US" dirty="0" smtClean="0"/>
              <a:t>Led his people to Northern Canaan</a:t>
            </a:r>
          </a:p>
          <a:p>
            <a:r>
              <a:rPr lang="en-US" dirty="0" smtClean="0"/>
              <a:t>Jacob (Israel)</a:t>
            </a:r>
          </a:p>
          <a:p>
            <a:pPr lvl="1"/>
            <a:r>
              <a:rPr lang="en-US" dirty="0" smtClean="0"/>
              <a:t>Abraham’s Grandson</a:t>
            </a:r>
          </a:p>
          <a:p>
            <a:pPr lvl="1"/>
            <a:r>
              <a:rPr lang="en-US" dirty="0" smtClean="0"/>
              <a:t>12 Tribes of Israel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53400" cy="1252728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30" name="Picture 6" descr="http://www.hyperhistory.com/online_n2/images_n2/sum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8" y="1828800"/>
            <a:ext cx="5999742" cy="47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60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bible-history.com/geography/maps/Map-Canaan-Twelve-Tri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181600" cy="68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26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3336925" cy="4800600"/>
          </a:xfrm>
        </p:spPr>
        <p:txBody>
          <a:bodyPr/>
          <a:lstStyle/>
          <a:p>
            <a:r>
              <a:rPr lang="en-US" dirty="0" smtClean="0"/>
              <a:t>Left Canaan </a:t>
            </a:r>
          </a:p>
          <a:p>
            <a:pPr lvl="1"/>
            <a:r>
              <a:rPr lang="en-US" dirty="0" smtClean="0"/>
              <a:t>Escape drought and famine</a:t>
            </a:r>
          </a:p>
          <a:p>
            <a:r>
              <a:rPr lang="en-US" dirty="0" smtClean="0"/>
              <a:t>Peaceful</a:t>
            </a:r>
          </a:p>
          <a:p>
            <a:r>
              <a:rPr lang="en-US" dirty="0" smtClean="0"/>
              <a:t>Expelled</a:t>
            </a:r>
          </a:p>
          <a:p>
            <a:pPr lvl="1"/>
            <a:r>
              <a:rPr lang="en-US" dirty="0" smtClean="0"/>
              <a:t> Enslaved for 400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Exodus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511425"/>
            <a:ext cx="573087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2051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59" y="1902605"/>
            <a:ext cx="3806247" cy="49553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Moses led the Exodus (escape of Hebrews from Egypt)</a:t>
            </a:r>
          </a:p>
          <a:p>
            <a:r>
              <a:rPr lang="en-US" dirty="0" smtClean="0"/>
              <a:t>Mount Sinai</a:t>
            </a:r>
          </a:p>
          <a:p>
            <a:pPr lvl="1"/>
            <a:r>
              <a:rPr lang="en-US" dirty="0" smtClean="0"/>
              <a:t>10 Commandments</a:t>
            </a:r>
          </a:p>
          <a:p>
            <a:pPr lvl="1"/>
            <a:r>
              <a:rPr lang="en-US" dirty="0" smtClean="0"/>
              <a:t>Yahweh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Covenant</a:t>
            </a:r>
            <a:r>
              <a:rPr lang="en-US" dirty="0" smtClean="0"/>
              <a:t> – Solemn agreement</a:t>
            </a:r>
          </a:p>
          <a:p>
            <a:pPr lvl="1"/>
            <a:r>
              <a:rPr lang="en-US" dirty="0" smtClean="0"/>
              <a:t>Canaan was promised to their ancestors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809" y="381000"/>
            <a:ext cx="3746097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Moses &amp; The Exodus</a:t>
            </a:r>
            <a:endParaRPr lang="en-US" dirty="0"/>
          </a:p>
        </p:txBody>
      </p:sp>
      <p:pic>
        <p:nvPicPr>
          <p:cNvPr id="4098" name="Picture 2" descr="http://ramdasstapes.org/moses_parting_the_red_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6" y="0"/>
            <a:ext cx="5322094" cy="38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jesusfootprints.files.wordpress.com/2011/07/moses-leading-israeli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2" y="3777379"/>
            <a:ext cx="4795838" cy="30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rabruzzi.com/images/mos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97" y="0"/>
            <a:ext cx="3147303" cy="38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641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9" y="1981200"/>
            <a:ext cx="3776133" cy="4800600"/>
          </a:xfrm>
        </p:spPr>
        <p:txBody>
          <a:bodyPr/>
          <a:lstStyle/>
          <a:p>
            <a:r>
              <a:rPr lang="en-US" dirty="0" smtClean="0"/>
              <a:t>Nomads for 40 year</a:t>
            </a:r>
          </a:p>
          <a:p>
            <a:r>
              <a:rPr lang="en-US" dirty="0" smtClean="0"/>
              <a:t>12 Tribes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Saul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to unite the kingdom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David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Capital Jerusalem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Solomon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Trade with Arabia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Incredible Wealth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886200" cy="1252728"/>
          </a:xfrm>
        </p:spPr>
        <p:txBody>
          <a:bodyPr/>
          <a:lstStyle/>
          <a:p>
            <a:r>
              <a:rPr lang="en-US" dirty="0" smtClean="0"/>
              <a:t>Israel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09" y="1873250"/>
            <a:ext cx="38544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0"/>
            <a:ext cx="39878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0205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0997"/>
            <a:ext cx="677545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4871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6" y="0"/>
            <a:ext cx="92804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8390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templemount.org/templesolo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620"/>
            <a:ext cx="7620000" cy="67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463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669</TotalTime>
  <Words>158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The Origins of Judaism</vt:lpstr>
      <vt:lpstr>History</vt:lpstr>
      <vt:lpstr>PowerPoint Presentation</vt:lpstr>
      <vt:lpstr>Exodus</vt:lpstr>
      <vt:lpstr>Moses &amp; The Exodus</vt:lpstr>
      <vt:lpstr>Israel</vt:lpstr>
      <vt:lpstr>PowerPoint Presentation</vt:lpstr>
      <vt:lpstr>PowerPoint Presentation</vt:lpstr>
      <vt:lpstr>PowerPoint Presentation</vt:lpstr>
      <vt:lpstr>Religion</vt:lpstr>
      <vt:lpstr>PowerPoint Presentation</vt:lpstr>
    </vt:vector>
  </TitlesOfParts>
  <Company>Houghton Mifflin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football</dc:creator>
  <cp:lastModifiedBy>Mark Sweeney</cp:lastModifiedBy>
  <cp:revision>30</cp:revision>
  <dcterms:created xsi:type="dcterms:W3CDTF">2007-07-02T15:15:34Z</dcterms:created>
  <dcterms:modified xsi:type="dcterms:W3CDTF">2013-01-25T14:22:17Z</dcterms:modified>
</cp:coreProperties>
</file>