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5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C96EFA-9E05-4B40-9BC5-913074EC633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199892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96EFA-9E05-4B40-9BC5-913074EC633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271155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96EFA-9E05-4B40-9BC5-913074EC633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277500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96EFA-9E05-4B40-9BC5-913074EC633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423167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96EFA-9E05-4B40-9BC5-913074EC633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416468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96EFA-9E05-4B40-9BC5-913074EC6337}"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2532385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C96EFA-9E05-4B40-9BC5-913074EC6337}"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53601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C96EFA-9E05-4B40-9BC5-913074EC6337}"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360373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96EFA-9E05-4B40-9BC5-913074EC6337}"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322789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96EFA-9E05-4B40-9BC5-913074EC6337}"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165931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96EFA-9E05-4B40-9BC5-913074EC6337}"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8ED6A-C39A-4BBC-A516-F2D06904B26C}" type="slidenum">
              <a:rPr lang="en-US" smtClean="0"/>
              <a:t>‹#›</a:t>
            </a:fld>
            <a:endParaRPr lang="en-US"/>
          </a:p>
        </p:txBody>
      </p:sp>
    </p:spTree>
    <p:extLst>
      <p:ext uri="{BB962C8B-B14F-4D97-AF65-F5344CB8AC3E}">
        <p14:creationId xmlns:p14="http://schemas.microsoft.com/office/powerpoint/2010/main" val="397785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96EFA-9E05-4B40-9BC5-913074EC6337}" type="datetimeFigureOut">
              <a:rPr lang="en-US" smtClean="0"/>
              <a:t>9/25/2014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8ED6A-C39A-4BBC-A516-F2D06904B26C}" type="slidenum">
              <a:rPr lang="en-US" smtClean="0"/>
              <a:t>‹#›</a:t>
            </a:fld>
            <a:endParaRPr lang="en-US"/>
          </a:p>
        </p:txBody>
      </p:sp>
    </p:spTree>
    <p:extLst>
      <p:ext uri="{BB962C8B-B14F-4D97-AF65-F5344CB8AC3E}">
        <p14:creationId xmlns:p14="http://schemas.microsoft.com/office/powerpoint/2010/main" val="327336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828836"/>
            <a:ext cx="4572000" cy="1200329"/>
          </a:xfrm>
          <a:prstGeom prst="rect">
            <a:avLst/>
          </a:prstGeom>
        </p:spPr>
        <p:txBody>
          <a:bodyPr>
            <a:spAutoFit/>
          </a:bodyPr>
          <a:lstStyle/>
          <a:p>
            <a:r>
              <a:rPr lang="en-US" dirty="0" smtClean="0"/>
              <a:t>Taking notes is a key part of the research process because it helps you learn, and allows you to see your information in a useful visual way</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339" y="3962400"/>
            <a:ext cx="1822555" cy="2440115"/>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77" y="1247733"/>
            <a:ext cx="7772400" cy="157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44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74838"/>
            <a:ext cx="7543800" cy="3539430"/>
          </a:xfrm>
          <a:prstGeom prst="rect">
            <a:avLst/>
          </a:prstGeom>
        </p:spPr>
        <p:txBody>
          <a:bodyPr wrap="square">
            <a:spAutoFit/>
          </a:bodyPr>
          <a:lstStyle/>
          <a:p>
            <a:r>
              <a:rPr lang="en-US" sz="2800" dirty="0" smtClean="0"/>
              <a:t>There are as many ways to take notes as there are people. Everyone has a slightly different method. Some prefer to type notes on a computer, some choose to use notecards, and others like a good ‘</a:t>
            </a:r>
            <a:r>
              <a:rPr lang="en-US" sz="2800" dirty="0" err="1" smtClean="0"/>
              <a:t>ol</a:t>
            </a:r>
            <a:r>
              <a:rPr lang="en-US" sz="2800" dirty="0" smtClean="0"/>
              <a:t> pen and paper. The specific tool you use to take your notes isn’t as important as the notes themselves. </a:t>
            </a:r>
            <a:r>
              <a:rPr lang="en-US" sz="2800" dirty="0" smtClean="0">
                <a:solidFill>
                  <a:srgbClr val="FF0000"/>
                </a:solidFill>
              </a:rPr>
              <a:t>Choose the method that’s the most comfortable for you.</a:t>
            </a:r>
            <a:endParaRPr lang="en-US" sz="2800" dirty="0">
              <a:solidFill>
                <a:srgbClr val="FF000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0" y="457200"/>
            <a:ext cx="1265767" cy="1694663"/>
          </a:xfrm>
          <a:prstGeom prst="rect">
            <a:avLst/>
          </a:prstGeom>
        </p:spPr>
      </p:pic>
    </p:spTree>
    <p:extLst>
      <p:ext uri="{BB962C8B-B14F-4D97-AF65-F5344CB8AC3E}">
        <p14:creationId xmlns:p14="http://schemas.microsoft.com/office/powerpoint/2010/main" val="339418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693319"/>
          </a:xfrm>
          <a:prstGeom prst="rect">
            <a:avLst/>
          </a:prstGeom>
        </p:spPr>
        <p:txBody>
          <a:bodyPr>
            <a:spAutoFit/>
          </a:bodyPr>
          <a:lstStyle/>
          <a:p>
            <a:pPr marL="285750" indent="-285750" fontAlgn="base">
              <a:buFont typeface="Arial" pitchFamily="34" charset="0"/>
              <a:buChar char="•"/>
            </a:pPr>
            <a:r>
              <a:rPr lang="en-US" i="1" dirty="0"/>
              <a:t>Information about the source so you can find it again – You’ll want to write down the author, title, date published, publisher, and URL (if it’s a website).</a:t>
            </a:r>
          </a:p>
          <a:p>
            <a:pPr marL="285750" indent="-285750" fontAlgn="base">
              <a:buFont typeface="Arial" pitchFamily="34" charset="0"/>
              <a:buChar char="•"/>
            </a:pPr>
            <a:r>
              <a:rPr lang="en-US" i="1" dirty="0"/>
              <a:t>A way to group notes – You’ll want to be able to organize your notes in a visual way so you can arrange them in an order that makes sense.</a:t>
            </a:r>
          </a:p>
          <a:p>
            <a:pPr marL="285750" indent="-285750" fontAlgn="base">
              <a:buFont typeface="Arial" pitchFamily="34" charset="0"/>
              <a:buChar char="•"/>
            </a:pPr>
            <a:r>
              <a:rPr lang="en-US" i="1" dirty="0"/>
              <a:t>Spaces for you to write down quotes (direct text straight from the source), comments (your thoughts and questions), and paraphrasing (information from the text in your own words).</a:t>
            </a:r>
          </a:p>
        </p:txBody>
      </p:sp>
      <p:sp>
        <p:nvSpPr>
          <p:cNvPr id="3" name="Rectangle 2"/>
          <p:cNvSpPr/>
          <p:nvPr/>
        </p:nvSpPr>
        <p:spPr>
          <a:xfrm>
            <a:off x="1447800" y="762000"/>
            <a:ext cx="6324600" cy="830997"/>
          </a:xfrm>
          <a:prstGeom prst="rect">
            <a:avLst/>
          </a:prstGeom>
        </p:spPr>
        <p:txBody>
          <a:bodyPr wrap="square">
            <a:spAutoFit/>
          </a:bodyPr>
          <a:lstStyle/>
          <a:p>
            <a:pPr algn="ctr" fontAlgn="base"/>
            <a:r>
              <a:rPr lang="en-US" sz="2400" dirty="0" smtClean="0"/>
              <a:t>Things </a:t>
            </a:r>
            <a:r>
              <a:rPr lang="en-US" sz="2400" dirty="0"/>
              <a:t>that all good notes systems will allow you to have: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828800"/>
            <a:ext cx="1524000" cy="2286000"/>
          </a:xfrm>
          <a:prstGeom prst="rect">
            <a:avLst/>
          </a:prstGeom>
        </p:spPr>
      </p:pic>
    </p:spTree>
    <p:extLst>
      <p:ext uri="{BB962C8B-B14F-4D97-AF65-F5344CB8AC3E}">
        <p14:creationId xmlns:p14="http://schemas.microsoft.com/office/powerpoint/2010/main" val="303367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676400"/>
            <a:ext cx="75438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044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351509"/>
            <a:ext cx="8229600" cy="3785652"/>
          </a:xfrm>
          <a:prstGeom prst="rect">
            <a:avLst/>
          </a:prstGeom>
        </p:spPr>
        <p:txBody>
          <a:bodyPr wrap="square">
            <a:spAutoFit/>
          </a:bodyPr>
          <a:lstStyle/>
          <a:p>
            <a:pPr marL="285750" indent="-285750">
              <a:buFont typeface="Arial" pitchFamily="34" charset="0"/>
              <a:buChar char="•"/>
            </a:pPr>
            <a:r>
              <a:rPr lang="en-US" sz="2400" dirty="0" smtClean="0"/>
              <a:t>Skim your entire source before you read it in detail. Skimming will help you understand how the document is laid out and what the main ideas are.</a:t>
            </a:r>
          </a:p>
          <a:p>
            <a:pPr marL="285750" indent="-285750">
              <a:buFont typeface="Arial" pitchFamily="34" charset="0"/>
              <a:buChar char="•"/>
            </a:pPr>
            <a:r>
              <a:rPr lang="en-US" sz="2400" dirty="0" smtClean="0"/>
              <a:t>Search for the subject headings in the material you’re reading and write them in your notes. They’ll help you find relevant information faster, and they’ll provide you with reference points when you review your notes later.</a:t>
            </a:r>
          </a:p>
          <a:p>
            <a:pPr marL="285750" indent="-285750">
              <a:buFont typeface="Arial" pitchFamily="34" charset="0"/>
              <a:buChar char="•"/>
            </a:pPr>
            <a:r>
              <a:rPr lang="en-US" sz="2400" dirty="0" smtClean="0"/>
              <a:t>Write down every fact or note that may be of use to you in your paper. Don’t write down things you already know or would never include in your finished work.</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5137161"/>
            <a:ext cx="2040397" cy="1524000"/>
          </a:xfrm>
          <a:prstGeom prst="rect">
            <a:avLst/>
          </a:prstGeom>
        </p:spPr>
      </p:pic>
    </p:spTree>
    <p:extLst>
      <p:ext uri="{BB962C8B-B14F-4D97-AF65-F5344CB8AC3E}">
        <p14:creationId xmlns:p14="http://schemas.microsoft.com/office/powerpoint/2010/main" val="227327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763000" cy="3785652"/>
          </a:xfrm>
          <a:prstGeom prst="rect">
            <a:avLst/>
          </a:prstGeom>
        </p:spPr>
        <p:txBody>
          <a:bodyPr wrap="square">
            <a:spAutoFit/>
          </a:bodyPr>
          <a:lstStyle/>
          <a:p>
            <a:pPr marL="285750" indent="-285750">
              <a:buFont typeface="Arial" pitchFamily="34" charset="0"/>
              <a:buChar char="•"/>
            </a:pPr>
            <a:r>
              <a:rPr lang="en-US" sz="2400" dirty="0" smtClean="0"/>
              <a:t>Break down the text into small groups of paragraphs. Read each group one-by-one, taking notes between groups. Breaking up the text into smaller, bite-sized pieces will help you process the information.</a:t>
            </a:r>
          </a:p>
          <a:p>
            <a:pPr marL="285750" indent="-285750">
              <a:buFont typeface="Arial" pitchFamily="34" charset="0"/>
              <a:buChar char="•"/>
            </a:pPr>
            <a:r>
              <a:rPr lang="en-US" sz="2400" dirty="0" smtClean="0"/>
              <a:t>Don’t write down information from the text word-for-word. This takes too much time and prevents you from using your higher brain functions to filter out and process important information.</a:t>
            </a:r>
          </a:p>
          <a:p>
            <a:pPr marL="285750" indent="-285750">
              <a:buFont typeface="Arial" pitchFamily="34" charset="0"/>
              <a:buChar char="•"/>
            </a:pPr>
            <a:r>
              <a:rPr lang="en-US" sz="2400" dirty="0" smtClean="0"/>
              <a:t>If a source is too dense or has too many dates, don’t feel like you need to write every bit of information down. Make a note of where the dense parts are and move on.</a:t>
            </a: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4267200"/>
            <a:ext cx="2005548" cy="2005548"/>
          </a:xfrm>
          <a:prstGeom prst="rect">
            <a:avLst/>
          </a:prstGeom>
        </p:spPr>
      </p:pic>
    </p:spTree>
    <p:extLst>
      <p:ext uri="{BB962C8B-B14F-4D97-AF65-F5344CB8AC3E}">
        <p14:creationId xmlns:p14="http://schemas.microsoft.com/office/powerpoint/2010/main" val="170237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8200" y="838200"/>
            <a:ext cx="7533253" cy="2813376"/>
          </a:xfrm>
          <a:prstGeom prst="rect">
            <a:avLst/>
          </a:prstGeom>
        </p:spPr>
      </p:pic>
    </p:spTree>
    <p:extLst>
      <p:ext uri="{BB962C8B-B14F-4D97-AF65-F5344CB8AC3E}">
        <p14:creationId xmlns:p14="http://schemas.microsoft.com/office/powerpoint/2010/main" val="1859978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418</Words>
  <Application>Microsoft Office PowerPoint</Application>
  <PresentationFormat>On-screen Show (4:3)</PresentationFormat>
  <Paragraphs>12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Sweeney</dc:creator>
  <cp:lastModifiedBy>Mark Sweeney</cp:lastModifiedBy>
  <cp:revision>3</cp:revision>
  <dcterms:created xsi:type="dcterms:W3CDTF">2014-09-25T12:44:05Z</dcterms:created>
  <dcterms:modified xsi:type="dcterms:W3CDTF">2014-09-25T13:46:54Z</dcterms:modified>
</cp:coreProperties>
</file>