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71" r:id="rId1"/>
    <p:sldMasterId id="2147483672" r:id="rId2"/>
  </p:sldMasterIdLst>
  <p:notesMasterIdLst>
    <p:notesMasterId r:id="rId38"/>
  </p:notesMasterIdLst>
  <p:sldIdLst>
    <p:sldId id="256" r:id="rId3"/>
    <p:sldId id="257" r:id="rId4"/>
    <p:sldId id="258" r:id="rId5"/>
    <p:sldId id="290" r:id="rId6"/>
    <p:sldId id="259" r:id="rId7"/>
    <p:sldId id="260" r:id="rId8"/>
    <p:sldId id="261" r:id="rId9"/>
    <p:sldId id="262" r:id="rId10"/>
    <p:sldId id="263" r:id="rId11"/>
    <p:sldId id="265"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13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15943150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22604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3090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8552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74464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73673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14634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rmAutofit/>
          </a:bodyPr>
          <a:lstStyle/>
          <a:p>
            <a:pPr>
              <a:spcBef>
                <a:spcPts val="0"/>
              </a:spcBef>
              <a:buNone/>
            </a:pPr>
            <a:r>
              <a:rPr lang="en-US" sz="1800" b="0" i="0" u="none" strike="noStrike" cap="none" baseline="0"/>
              <a:t>*The Fertile Crescent begins at the Isthmus of Suez and arcs through Southwest Asia to the Persian Gulf</a:t>
            </a:r>
          </a:p>
          <a:p>
            <a:pPr>
              <a:spcBef>
                <a:spcPts val="0"/>
              </a:spcBef>
              <a:buNone/>
            </a:pPr>
            <a:r>
              <a:rPr lang="en-US" sz="1800" b="0" i="0" u="none" strike="noStrike" cap="none" baseline="0"/>
              <a:t>*the Fertile Crescent had no isolation of natural barriers, unlike Ancient Egypt, which made it prone to many invaders. What about this areas location made it so suitable for invasion? </a:t>
            </a:r>
          </a:p>
        </p:txBody>
      </p:sp>
      <p:sp>
        <p:nvSpPr>
          <p:cNvPr id="199" name="Shape 1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rm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156556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rmAutofit/>
          </a:bodyPr>
          <a:lstStyle/>
          <a:p>
            <a:pPr>
              <a:spcBef>
                <a:spcPts val="0"/>
              </a:spcBef>
              <a:buNone/>
            </a:pPr>
            <a:r>
              <a:rPr lang="en-US" sz="1800" b="0" i="0" u="none" strike="noStrike" cap="none" baseline="0"/>
              <a:t>*The flooding of the Tigris and Euphrates Rivers was very unpredictable, unlike the Nile.  How would this impact religion of the people of the Fertile Crescent?</a:t>
            </a:r>
          </a:p>
          <a:p>
            <a:pPr>
              <a:spcBef>
                <a:spcPts val="0"/>
              </a:spcBef>
              <a:buNone/>
            </a:pPr>
            <a:r>
              <a:rPr lang="en-US" sz="1800" b="0" i="0" u="none" strike="noStrike" cap="none" baseline="0"/>
              <a:t>*tribes of wandering herders would travel throughout the Fertile Crescent, living off the grasses and other plant life. They would invade the areas of the valley, building empires along the way. As the people of these empires grew weak, new invaders would conquer them, building their own new empires.</a:t>
            </a:r>
          </a:p>
          <a:p>
            <a:pPr>
              <a:spcBef>
                <a:spcPts val="0"/>
              </a:spcBef>
              <a:buNone/>
            </a:pPr>
            <a:endParaRPr sz="1800" b="0" i="0" u="none" strike="noStrike" cap="none" baseline="0"/>
          </a:p>
        </p:txBody>
      </p:sp>
      <p:sp>
        <p:nvSpPr>
          <p:cNvPr id="206" name="Shape 2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rm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03776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rmAutofit fontScale="85000" lnSpcReduction="10000"/>
          </a:bodyPr>
          <a:lstStyle/>
          <a:p>
            <a:pPr>
              <a:spcBef>
                <a:spcPts val="0"/>
              </a:spcBef>
              <a:buNone/>
            </a:pPr>
            <a:r>
              <a:rPr lang="en-US" sz="1800" b="0" i="0" u="none" strike="noStrike" cap="none" baseline="0"/>
              <a:t>*not a lot is known about the origins of the people of Sumner, but most likely nomadic people migrated into the area and mingled with the people already there</a:t>
            </a:r>
          </a:p>
          <a:p>
            <a:pPr>
              <a:spcBef>
                <a:spcPts val="0"/>
              </a:spcBef>
              <a:buNone/>
            </a:pPr>
            <a:r>
              <a:rPr lang="en-US" sz="1800" b="0" i="0" u="none" strike="noStrike" cap="none" baseline="0"/>
              <a:t>*Writing: pictographs</a:t>
            </a:r>
            <a:r>
              <a:rPr lang="en-US" sz="1800" b="0" i="0" u="none" strike="noStrike" cap="none" baseline="0">
                <a:latin typeface="Noto Symbol"/>
                <a:ea typeface="Noto Symbol"/>
                <a:cs typeface="Noto Symbol"/>
                <a:sym typeface="Noto Symbol"/>
              </a:rPr>
              <a:t>→ one of the earliest forms of writing</a:t>
            </a:r>
          </a:p>
          <a:p>
            <a:pPr>
              <a:spcBef>
                <a:spcPts val="0"/>
              </a:spcBef>
              <a:buNone/>
            </a:pPr>
            <a:r>
              <a:rPr lang="en-US" sz="1800" b="0" i="0" u="none" strike="noStrike" cap="none" baseline="0">
                <a:latin typeface="Noto Symbol"/>
                <a:ea typeface="Noto Symbol"/>
                <a:cs typeface="Noto Symbol"/>
                <a:sym typeface="Noto Symbol"/>
              </a:rPr>
              <a:t>              cuneiform→ writers used a wedge-shaped tool called a stylus. As a result most signs were wedge shaped.</a:t>
            </a:r>
          </a:p>
          <a:p>
            <a:pPr>
              <a:spcBef>
                <a:spcPts val="0"/>
              </a:spcBef>
              <a:buNone/>
            </a:pPr>
            <a:r>
              <a:rPr lang="en-US" sz="1800" b="0" i="0" u="none" strike="noStrike" cap="none" baseline="0">
                <a:latin typeface="Noto Symbol"/>
                <a:ea typeface="Noto Symbol"/>
                <a:cs typeface="Noto Symbol"/>
                <a:sym typeface="Noto Symbol"/>
              </a:rPr>
              <a:t>              Sumerians had about 600 cuneiform signs</a:t>
            </a:r>
          </a:p>
          <a:p>
            <a:pPr>
              <a:spcBef>
                <a:spcPts val="0"/>
              </a:spcBef>
              <a:buNone/>
            </a:pPr>
            <a:r>
              <a:rPr lang="en-US" sz="1800" b="0" i="0" u="none" strike="noStrike" cap="none" baseline="0">
                <a:latin typeface="Noto Symbol"/>
                <a:ea typeface="Noto Symbol"/>
                <a:cs typeface="Noto Symbol"/>
                <a:sym typeface="Noto Symbol"/>
              </a:rPr>
              <a:t>*Architecture: arch→ invented one of the strongest forms in a building; curved structure over an opening</a:t>
            </a:r>
          </a:p>
          <a:p>
            <a:pPr>
              <a:spcBef>
                <a:spcPts val="0"/>
              </a:spcBef>
              <a:buNone/>
            </a:pPr>
            <a:r>
              <a:rPr lang="en-US" sz="1800" b="0" i="0" u="none" strike="noStrike" cap="none" baseline="0">
                <a:latin typeface="Noto Symbol"/>
                <a:ea typeface="Noto Symbol"/>
                <a:cs typeface="Noto Symbol"/>
                <a:sym typeface="Noto Symbol"/>
              </a:rPr>
              <a:t>                     ziggurats→ most striking Sumerian buildings were temples known as ziggurats; made of baked brick in layers much like a wedding cake. The top served as a shrine to a Sumerian god.</a:t>
            </a:r>
          </a:p>
          <a:p>
            <a:pPr>
              <a:spcBef>
                <a:spcPts val="0"/>
              </a:spcBef>
              <a:buNone/>
            </a:pPr>
            <a:r>
              <a:rPr lang="en-US" sz="1800" b="0" i="0" u="none" strike="noStrike" cap="none" baseline="0">
                <a:latin typeface="Noto Symbol"/>
                <a:ea typeface="Noto Symbol"/>
                <a:cs typeface="Noto Symbol"/>
                <a:sym typeface="Noto Symbol"/>
              </a:rPr>
              <a:t>*Science: wheels→ may have been the first people to develop and use the wheel; used a system of numbers based on 60</a:t>
            </a:r>
          </a:p>
          <a:p>
            <a:pPr>
              <a:spcBef>
                <a:spcPts val="0"/>
              </a:spcBef>
              <a:buNone/>
            </a:pPr>
            <a:r>
              <a:rPr lang="en-US" sz="1800" b="0" i="0" u="none" strike="noStrike" cap="none" baseline="0">
                <a:latin typeface="Noto Symbol"/>
                <a:ea typeface="Noto Symbol"/>
                <a:cs typeface="Noto Symbol"/>
                <a:sym typeface="Noto Symbol"/>
              </a:rPr>
              <a:t>        lunar calendar→ had to add a month every few years to make it work (360 days in a year)</a:t>
            </a:r>
          </a:p>
          <a:p>
            <a:pPr>
              <a:spcBef>
                <a:spcPts val="0"/>
              </a:spcBef>
              <a:buNone/>
            </a:pPr>
            <a:endParaRPr sz="1800" b="0" i="0" u="none" strike="noStrike" cap="none" baseline="0"/>
          </a:p>
        </p:txBody>
      </p:sp>
      <p:sp>
        <p:nvSpPr>
          <p:cNvPr id="214" name="Shape 2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rm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599598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78642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rmAutofit/>
          </a:bodyPr>
          <a:lstStyle/>
          <a:p>
            <a:pPr>
              <a:spcBef>
                <a:spcPts val="0"/>
              </a:spcBef>
              <a:buNone/>
            </a:pPr>
            <a:r>
              <a:rPr lang="en-US" sz="1800" b="0" i="0" u="none" strike="noStrike" cap="none" baseline="0"/>
              <a:t>*Sumerians developed city-states, a form of community</a:t>
            </a:r>
          </a:p>
          <a:p>
            <a:pPr>
              <a:spcBef>
                <a:spcPts val="0"/>
              </a:spcBef>
              <a:buNone/>
            </a:pPr>
            <a:r>
              <a:rPr lang="en-US" sz="1800" b="0" i="0" u="none" strike="noStrike" cap="none" baseline="0"/>
              <a:t>-believed the land in each city-state belonged to one or more gods</a:t>
            </a:r>
          </a:p>
        </p:txBody>
      </p:sp>
      <p:sp>
        <p:nvSpPr>
          <p:cNvPr id="230" name="Shape 2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rm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58040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77761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62210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43506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50066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89362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88688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15816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81302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79739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47637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7116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41869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19644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63074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23131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55800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053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0180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5851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12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6287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04817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ctr" anchorCtr="0">
            <a:normAutofit/>
          </a:bodyPr>
          <a:lstStyle/>
          <a:p>
            <a:pPr>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60518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4810125" y="2209800"/>
            <a:ext cx="4265612" cy="1127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5" name="Shape 15"/>
          <p:cNvSpPr txBox="1">
            <a:spLocks noGrp="1"/>
          </p:cNvSpPr>
          <p:nvPr>
            <p:ph type="subTitle" idx="1"/>
          </p:nvPr>
        </p:nvSpPr>
        <p:spPr>
          <a:xfrm>
            <a:off x="4810125" y="3184525"/>
            <a:ext cx="4265612" cy="1752600"/>
          </a:xfrm>
          <a:prstGeom prst="rect">
            <a:avLst/>
          </a:prstGeom>
          <a:noFill/>
          <a:ln>
            <a:noFill/>
          </a:ln>
        </p:spPr>
        <p:txBody>
          <a:bodyPr lIns="91425" tIns="91425" rIns="91425" bIns="91425" anchor="t" anchorCtr="0"/>
          <a:lstStyle>
            <a:lvl1pPr marL="0" marR="0" indent="0" algn="ctr" rtl="0">
              <a:spcBef>
                <a:spcPts val="0"/>
              </a:spcBef>
              <a:spcAft>
                <a:spcPts val="0"/>
              </a:spcAft>
              <a:buClr>
                <a:schemeClr val="dk1"/>
              </a:buClr>
              <a:buFont typeface="Arial"/>
              <a:buNone/>
              <a:defRPr/>
            </a:lvl1pPr>
            <a:lvl2pPr marL="1035050" marR="0" indent="-234950" algn="l" rtl="0">
              <a:spcBef>
                <a:spcPts val="0"/>
              </a:spcBef>
              <a:spcAft>
                <a:spcPts val="0"/>
              </a:spcAft>
              <a:buClr>
                <a:schemeClr val="dk1"/>
              </a:buClr>
              <a:buFont typeface="Arial"/>
              <a:buChar char="•"/>
              <a:defRPr/>
            </a:lvl2pPr>
            <a:lvl3pPr marL="1377950" marR="0" indent="-82550" algn="l" rtl="0">
              <a:spcBef>
                <a:spcPts val="480"/>
              </a:spcBef>
              <a:spcAft>
                <a:spcPts val="0"/>
              </a:spcAft>
              <a:buClr>
                <a:schemeClr val="lt1"/>
              </a:buClr>
              <a:buFont typeface="Arial"/>
              <a:buChar char="•"/>
              <a:defRPr/>
            </a:lvl3pPr>
            <a:lvl4pPr marL="1720850" marR="0" indent="-107950" algn="l" rtl="0">
              <a:spcBef>
                <a:spcPts val="400"/>
              </a:spcBef>
              <a:spcAft>
                <a:spcPts val="0"/>
              </a:spcAft>
              <a:buClr>
                <a:schemeClr val="lt1"/>
              </a:buClr>
              <a:buFont typeface="Arial"/>
              <a:buChar char="–"/>
              <a:defRPr/>
            </a:lvl4pPr>
            <a:lvl5pPr marL="2063750" marR="0" indent="-107950" algn="l" rtl="0">
              <a:spcBef>
                <a:spcPts val="400"/>
              </a:spcBef>
              <a:spcAft>
                <a:spcPts val="0"/>
              </a:spcAft>
              <a:buClr>
                <a:schemeClr val="lt1"/>
              </a:buClr>
              <a:buFont typeface="Arial"/>
              <a:buChar char="»"/>
              <a:defRPr/>
            </a:lvl5pPr>
            <a:lvl6pPr marL="2520950" marR="0" indent="-107950" algn="l" rtl="0">
              <a:spcBef>
                <a:spcPts val="400"/>
              </a:spcBef>
              <a:spcAft>
                <a:spcPts val="0"/>
              </a:spcAft>
              <a:buClr>
                <a:schemeClr val="lt1"/>
              </a:buClr>
              <a:buFont typeface="Arial"/>
              <a:buChar char="»"/>
              <a:defRPr/>
            </a:lvl6pPr>
            <a:lvl7pPr marL="2978150" marR="0" indent="-107950" algn="l" rtl="0">
              <a:spcBef>
                <a:spcPts val="400"/>
              </a:spcBef>
              <a:spcAft>
                <a:spcPts val="0"/>
              </a:spcAft>
              <a:buClr>
                <a:schemeClr val="lt1"/>
              </a:buClr>
              <a:buFont typeface="Arial"/>
              <a:buChar char="»"/>
              <a:defRPr/>
            </a:lvl7pPr>
            <a:lvl8pPr marL="3435350" marR="0" indent="-107950" algn="l" rtl="0">
              <a:spcBef>
                <a:spcPts val="400"/>
              </a:spcBef>
              <a:spcAft>
                <a:spcPts val="0"/>
              </a:spcAft>
              <a:buClr>
                <a:schemeClr val="lt1"/>
              </a:buClr>
              <a:buFont typeface="Arial"/>
              <a:buChar char="»"/>
              <a:defRPr/>
            </a:lvl8pPr>
            <a:lvl9pPr marL="3892550" marR="0" indent="-107950" algn="l" rtl="0">
              <a:spcBef>
                <a:spcPts val="400"/>
              </a:spcBef>
              <a:spcAft>
                <a:spcPts val="0"/>
              </a:spcAft>
              <a:buClr>
                <a:schemeClr val="lt1"/>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168275"/>
            <a:ext cx="8229600" cy="1050924"/>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5" name="Shape 45"/>
          <p:cNvSpPr txBox="1">
            <a:spLocks noGrp="1"/>
          </p:cNvSpPr>
          <p:nvPr>
            <p:ph type="body" idx="1"/>
          </p:nvPr>
        </p:nvSpPr>
        <p:spPr>
          <a:xfrm rot="5400000">
            <a:off x="2192337" y="-363537"/>
            <a:ext cx="4759324" cy="8229600"/>
          </a:xfrm>
          <a:prstGeom prst="rect">
            <a:avLst/>
          </a:prstGeom>
          <a:noFill/>
          <a:ln>
            <a:noFill/>
          </a:ln>
        </p:spPr>
        <p:txBody>
          <a:bodyPr lIns="91425" tIns="91425" rIns="91425" bIns="91425" anchor="t" anchorCtr="0"/>
          <a:lstStyle>
            <a:lvl1pPr marL="465138" indent="-261937" algn="l" rtl="0">
              <a:spcBef>
                <a:spcPts val="0"/>
              </a:spcBef>
              <a:spcAft>
                <a:spcPts val="0"/>
              </a:spcAft>
              <a:buClr>
                <a:schemeClr val="dk1"/>
              </a:buClr>
              <a:buFont typeface="Arial"/>
              <a:buChar char="•"/>
              <a:defRPr/>
            </a:lvl1pPr>
            <a:lvl2pPr marL="1035050" indent="-234950" algn="l" rtl="0">
              <a:spcBef>
                <a:spcPts val="0"/>
              </a:spcBef>
              <a:spcAft>
                <a:spcPts val="0"/>
              </a:spcAft>
              <a:buClr>
                <a:schemeClr val="dk1"/>
              </a:buClr>
              <a:buFont typeface="Arial"/>
              <a:buChar char="•"/>
              <a:defRPr/>
            </a:lvl2pPr>
            <a:lvl3pPr marL="1377950" indent="-82550" algn="l" rtl="0">
              <a:spcBef>
                <a:spcPts val="480"/>
              </a:spcBef>
              <a:spcAft>
                <a:spcPts val="0"/>
              </a:spcAft>
              <a:buClr>
                <a:schemeClr val="lt1"/>
              </a:buClr>
              <a:buFont typeface="Arial"/>
              <a:buChar char="•"/>
              <a:defRPr/>
            </a:lvl3pPr>
            <a:lvl4pPr marL="1720850" indent="-107950" algn="l" rtl="0">
              <a:spcBef>
                <a:spcPts val="400"/>
              </a:spcBef>
              <a:spcAft>
                <a:spcPts val="0"/>
              </a:spcAft>
              <a:buClr>
                <a:schemeClr val="lt1"/>
              </a:buClr>
              <a:buFont typeface="Arial"/>
              <a:buChar char="–"/>
              <a:defRPr/>
            </a:lvl4pPr>
            <a:lvl5pPr marL="2063750" indent="-107950" algn="l" rtl="0">
              <a:spcBef>
                <a:spcPts val="400"/>
              </a:spcBef>
              <a:spcAft>
                <a:spcPts val="0"/>
              </a:spcAft>
              <a:buClr>
                <a:schemeClr val="lt1"/>
              </a:buClr>
              <a:buFont typeface="Arial"/>
              <a:buChar char="»"/>
              <a:defRPr/>
            </a:lvl5pPr>
            <a:lvl6pPr marL="2520950" indent="-107950" algn="l" rtl="0">
              <a:spcBef>
                <a:spcPts val="400"/>
              </a:spcBef>
              <a:spcAft>
                <a:spcPts val="0"/>
              </a:spcAft>
              <a:buClr>
                <a:schemeClr val="lt1"/>
              </a:buClr>
              <a:buFont typeface="Arial"/>
              <a:buChar char="»"/>
              <a:defRPr/>
            </a:lvl6pPr>
            <a:lvl7pPr marL="2978150" indent="-107950" algn="l" rtl="0">
              <a:spcBef>
                <a:spcPts val="400"/>
              </a:spcBef>
              <a:spcAft>
                <a:spcPts val="0"/>
              </a:spcAft>
              <a:buClr>
                <a:schemeClr val="lt1"/>
              </a:buClr>
              <a:buFont typeface="Arial"/>
              <a:buChar char="»"/>
              <a:defRPr/>
            </a:lvl7pPr>
            <a:lvl8pPr marL="3435350" indent="-107950" algn="l" rtl="0">
              <a:spcBef>
                <a:spcPts val="400"/>
              </a:spcBef>
              <a:spcAft>
                <a:spcPts val="0"/>
              </a:spcAft>
              <a:buClr>
                <a:schemeClr val="lt1"/>
              </a:buClr>
              <a:buFont typeface="Arial"/>
              <a:buChar char="»"/>
              <a:defRPr/>
            </a:lvl8pPr>
            <a:lvl9pPr marL="3892550" indent="-107950" algn="l" rtl="0">
              <a:spcBef>
                <a:spcPts val="400"/>
              </a:spcBef>
              <a:spcAft>
                <a:spcPts val="0"/>
              </a:spcAft>
              <a:buClr>
                <a:schemeClr val="lt1"/>
              </a:buClr>
              <a:buFont typeface="Arial"/>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rot="5400000">
            <a:off x="4676774" y="2120900"/>
            <a:ext cx="5962650"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8" name="Shape 48"/>
          <p:cNvSpPr txBox="1">
            <a:spLocks noGrp="1"/>
          </p:cNvSpPr>
          <p:nvPr>
            <p:ph type="body" idx="1"/>
          </p:nvPr>
        </p:nvSpPr>
        <p:spPr>
          <a:xfrm rot="5400000">
            <a:off x="485775" y="139700"/>
            <a:ext cx="5962650" cy="6019799"/>
          </a:xfrm>
          <a:prstGeom prst="rect">
            <a:avLst/>
          </a:prstGeom>
          <a:noFill/>
          <a:ln>
            <a:noFill/>
          </a:ln>
        </p:spPr>
        <p:txBody>
          <a:bodyPr lIns="91425" tIns="91425" rIns="91425" bIns="91425" anchor="t" anchorCtr="0"/>
          <a:lstStyle>
            <a:lvl1pPr marL="465138" indent="-261937" algn="l" rtl="0">
              <a:spcBef>
                <a:spcPts val="0"/>
              </a:spcBef>
              <a:spcAft>
                <a:spcPts val="0"/>
              </a:spcAft>
              <a:buClr>
                <a:schemeClr val="dk1"/>
              </a:buClr>
              <a:buFont typeface="Arial"/>
              <a:buChar char="•"/>
              <a:defRPr/>
            </a:lvl1pPr>
            <a:lvl2pPr marL="1035050" indent="-234950" algn="l" rtl="0">
              <a:spcBef>
                <a:spcPts val="0"/>
              </a:spcBef>
              <a:spcAft>
                <a:spcPts val="0"/>
              </a:spcAft>
              <a:buClr>
                <a:schemeClr val="dk1"/>
              </a:buClr>
              <a:buFont typeface="Arial"/>
              <a:buChar char="•"/>
              <a:defRPr/>
            </a:lvl2pPr>
            <a:lvl3pPr marL="1377950" indent="-82550" algn="l" rtl="0">
              <a:spcBef>
                <a:spcPts val="480"/>
              </a:spcBef>
              <a:spcAft>
                <a:spcPts val="0"/>
              </a:spcAft>
              <a:buClr>
                <a:schemeClr val="lt1"/>
              </a:buClr>
              <a:buFont typeface="Arial"/>
              <a:buChar char="•"/>
              <a:defRPr/>
            </a:lvl3pPr>
            <a:lvl4pPr marL="1720850" indent="-107950" algn="l" rtl="0">
              <a:spcBef>
                <a:spcPts val="400"/>
              </a:spcBef>
              <a:spcAft>
                <a:spcPts val="0"/>
              </a:spcAft>
              <a:buClr>
                <a:schemeClr val="lt1"/>
              </a:buClr>
              <a:buFont typeface="Arial"/>
              <a:buChar char="–"/>
              <a:defRPr/>
            </a:lvl4pPr>
            <a:lvl5pPr marL="2063750" indent="-107950" algn="l" rtl="0">
              <a:spcBef>
                <a:spcPts val="400"/>
              </a:spcBef>
              <a:spcAft>
                <a:spcPts val="0"/>
              </a:spcAft>
              <a:buClr>
                <a:schemeClr val="lt1"/>
              </a:buClr>
              <a:buFont typeface="Arial"/>
              <a:buChar char="»"/>
              <a:defRPr/>
            </a:lvl5pPr>
            <a:lvl6pPr marL="2520950" indent="-107950" algn="l" rtl="0">
              <a:spcBef>
                <a:spcPts val="400"/>
              </a:spcBef>
              <a:spcAft>
                <a:spcPts val="0"/>
              </a:spcAft>
              <a:buClr>
                <a:schemeClr val="lt1"/>
              </a:buClr>
              <a:buFont typeface="Arial"/>
              <a:buChar char="»"/>
              <a:defRPr/>
            </a:lvl6pPr>
            <a:lvl7pPr marL="2978150" indent="-107950" algn="l" rtl="0">
              <a:spcBef>
                <a:spcPts val="400"/>
              </a:spcBef>
              <a:spcAft>
                <a:spcPts val="0"/>
              </a:spcAft>
              <a:buClr>
                <a:schemeClr val="lt1"/>
              </a:buClr>
              <a:buFont typeface="Arial"/>
              <a:buChar char="»"/>
              <a:defRPr/>
            </a:lvl7pPr>
            <a:lvl8pPr marL="3435350" indent="-107950" algn="l" rtl="0">
              <a:spcBef>
                <a:spcPts val="400"/>
              </a:spcBef>
              <a:spcAft>
                <a:spcPts val="0"/>
              </a:spcAft>
              <a:buClr>
                <a:schemeClr val="lt1"/>
              </a:buClr>
              <a:buFont typeface="Arial"/>
              <a:buChar char="»"/>
              <a:defRPr/>
            </a:lvl8pPr>
            <a:lvl9pPr marL="3892550" indent="-107950" algn="l" rtl="0">
              <a:spcBef>
                <a:spcPts val="400"/>
              </a:spcBef>
              <a:spcAft>
                <a:spcPts val="0"/>
              </a:spcAft>
              <a:buClr>
                <a:schemeClr val="lt1"/>
              </a:buClr>
              <a:buFont typeface="Arial"/>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4810125" y="2209800"/>
            <a:ext cx="4265700" cy="11270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56" name="Shape 56"/>
          <p:cNvSpPr txBox="1">
            <a:spLocks noGrp="1"/>
          </p:cNvSpPr>
          <p:nvPr>
            <p:ph type="subTitle" idx="1"/>
          </p:nvPr>
        </p:nvSpPr>
        <p:spPr>
          <a:xfrm>
            <a:off x="4810125" y="3184525"/>
            <a:ext cx="4265700" cy="1752600"/>
          </a:xfrm>
          <a:prstGeom prst="rect">
            <a:avLst/>
          </a:prstGeom>
          <a:noFill/>
          <a:ln>
            <a:noFill/>
          </a:ln>
        </p:spPr>
        <p:txBody>
          <a:bodyPr lIns="91425" tIns="91425" rIns="91425" bIns="91425" anchor="t" anchorCtr="0"/>
          <a:lstStyle>
            <a:lvl1pPr marL="0" marR="0" indent="0" algn="ctr" rtl="0">
              <a:spcBef>
                <a:spcPts val="0"/>
              </a:spcBef>
              <a:spcAft>
                <a:spcPts val="0"/>
              </a:spcAft>
              <a:buClr>
                <a:schemeClr val="dk1"/>
              </a:buClr>
              <a:buFont typeface="Arial"/>
              <a:buNone/>
              <a:defRPr/>
            </a:lvl1pPr>
            <a:lvl2pPr marL="1035050" marR="0" indent="-234950" algn="l" rtl="0">
              <a:spcBef>
                <a:spcPts val="0"/>
              </a:spcBef>
              <a:spcAft>
                <a:spcPts val="0"/>
              </a:spcAft>
              <a:buClr>
                <a:schemeClr val="dk1"/>
              </a:buClr>
              <a:buFont typeface="Arial"/>
              <a:buChar char="•"/>
              <a:defRPr/>
            </a:lvl2pPr>
            <a:lvl3pPr marL="1377950" marR="0" indent="-82550" algn="l" rtl="0">
              <a:spcBef>
                <a:spcPts val="480"/>
              </a:spcBef>
              <a:spcAft>
                <a:spcPts val="0"/>
              </a:spcAft>
              <a:buClr>
                <a:schemeClr val="lt1"/>
              </a:buClr>
              <a:buFont typeface="Arial"/>
              <a:buChar char="•"/>
              <a:defRPr/>
            </a:lvl3pPr>
            <a:lvl4pPr marL="1720850" marR="0" indent="-107950" algn="l" rtl="0">
              <a:spcBef>
                <a:spcPts val="400"/>
              </a:spcBef>
              <a:spcAft>
                <a:spcPts val="0"/>
              </a:spcAft>
              <a:buClr>
                <a:schemeClr val="lt1"/>
              </a:buClr>
              <a:buFont typeface="Arial"/>
              <a:buChar char="–"/>
              <a:defRPr/>
            </a:lvl4pPr>
            <a:lvl5pPr marL="2063750" marR="0" indent="-107950" algn="l" rtl="0">
              <a:spcBef>
                <a:spcPts val="400"/>
              </a:spcBef>
              <a:spcAft>
                <a:spcPts val="0"/>
              </a:spcAft>
              <a:buClr>
                <a:schemeClr val="lt1"/>
              </a:buClr>
              <a:buFont typeface="Arial"/>
              <a:buChar char="»"/>
              <a:defRPr/>
            </a:lvl5pPr>
            <a:lvl6pPr marL="2520950" marR="0" indent="-107950" algn="l" rtl="0">
              <a:spcBef>
                <a:spcPts val="400"/>
              </a:spcBef>
              <a:spcAft>
                <a:spcPts val="0"/>
              </a:spcAft>
              <a:buClr>
                <a:schemeClr val="lt1"/>
              </a:buClr>
              <a:buFont typeface="Arial"/>
              <a:buChar char="»"/>
              <a:defRPr/>
            </a:lvl6pPr>
            <a:lvl7pPr marL="2978150" marR="0" indent="-107950" algn="l" rtl="0">
              <a:spcBef>
                <a:spcPts val="400"/>
              </a:spcBef>
              <a:spcAft>
                <a:spcPts val="0"/>
              </a:spcAft>
              <a:buClr>
                <a:schemeClr val="lt1"/>
              </a:buClr>
              <a:buFont typeface="Arial"/>
              <a:buChar char="»"/>
              <a:defRPr/>
            </a:lvl7pPr>
            <a:lvl8pPr marL="3435350" marR="0" indent="-107950" algn="l" rtl="0">
              <a:spcBef>
                <a:spcPts val="400"/>
              </a:spcBef>
              <a:spcAft>
                <a:spcPts val="0"/>
              </a:spcAft>
              <a:buClr>
                <a:schemeClr val="lt1"/>
              </a:buClr>
              <a:buFont typeface="Arial"/>
              <a:buChar char="»"/>
              <a:defRPr/>
            </a:lvl8pPr>
            <a:lvl9pPr marL="3892550" marR="0" indent="-107950" algn="l" rtl="0">
              <a:spcBef>
                <a:spcPts val="400"/>
              </a:spcBef>
              <a:spcAft>
                <a:spcPts val="0"/>
              </a:spcAft>
              <a:buClr>
                <a:schemeClr val="lt1"/>
              </a:buClr>
              <a:buFont typeface="Arial"/>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168275"/>
            <a:ext cx="8229600" cy="10509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9" name="Shape 59"/>
          <p:cNvSpPr txBox="1">
            <a:spLocks noGrp="1"/>
          </p:cNvSpPr>
          <p:nvPr>
            <p:ph type="body" idx="1"/>
          </p:nvPr>
        </p:nvSpPr>
        <p:spPr>
          <a:xfrm>
            <a:off x="457200" y="1371600"/>
            <a:ext cx="8229600" cy="4759200"/>
          </a:xfrm>
          <a:prstGeom prst="rect">
            <a:avLst/>
          </a:prstGeom>
          <a:noFill/>
          <a:ln>
            <a:noFill/>
          </a:ln>
        </p:spPr>
        <p:txBody>
          <a:bodyPr lIns="91425" tIns="91425" rIns="91425" bIns="91425" anchor="t" anchorCtr="0"/>
          <a:lstStyle>
            <a:lvl1pPr marL="465137" indent="-261937" algn="l" rtl="0">
              <a:spcBef>
                <a:spcPts val="0"/>
              </a:spcBef>
              <a:spcAft>
                <a:spcPts val="0"/>
              </a:spcAft>
              <a:buClr>
                <a:schemeClr val="dk1"/>
              </a:buClr>
              <a:buFont typeface="Arial"/>
              <a:buChar char="•"/>
              <a:defRPr/>
            </a:lvl1pPr>
            <a:lvl2pPr marL="1035050" indent="-234950" algn="l" rtl="0">
              <a:spcBef>
                <a:spcPts val="0"/>
              </a:spcBef>
              <a:spcAft>
                <a:spcPts val="0"/>
              </a:spcAft>
              <a:buClr>
                <a:schemeClr val="dk1"/>
              </a:buClr>
              <a:buFont typeface="Arial"/>
              <a:buChar char="•"/>
              <a:defRPr/>
            </a:lvl2pPr>
            <a:lvl3pPr marL="1377950" indent="-82550" algn="l" rtl="0">
              <a:spcBef>
                <a:spcPts val="480"/>
              </a:spcBef>
              <a:spcAft>
                <a:spcPts val="0"/>
              </a:spcAft>
              <a:buClr>
                <a:schemeClr val="lt1"/>
              </a:buClr>
              <a:buFont typeface="Arial"/>
              <a:buChar char="•"/>
              <a:defRPr/>
            </a:lvl3pPr>
            <a:lvl4pPr marL="1720850" indent="-107950" algn="l" rtl="0">
              <a:spcBef>
                <a:spcPts val="400"/>
              </a:spcBef>
              <a:spcAft>
                <a:spcPts val="0"/>
              </a:spcAft>
              <a:buClr>
                <a:schemeClr val="lt1"/>
              </a:buClr>
              <a:buFont typeface="Arial"/>
              <a:buChar char="–"/>
              <a:defRPr/>
            </a:lvl4pPr>
            <a:lvl5pPr marL="2063750" indent="-107950" algn="l" rtl="0">
              <a:spcBef>
                <a:spcPts val="400"/>
              </a:spcBef>
              <a:spcAft>
                <a:spcPts val="0"/>
              </a:spcAft>
              <a:buClr>
                <a:schemeClr val="lt1"/>
              </a:buClr>
              <a:buFont typeface="Arial"/>
              <a:buChar char="»"/>
              <a:defRPr/>
            </a:lvl5pPr>
            <a:lvl6pPr marL="2520950" indent="-107950" algn="l" rtl="0">
              <a:spcBef>
                <a:spcPts val="400"/>
              </a:spcBef>
              <a:spcAft>
                <a:spcPts val="0"/>
              </a:spcAft>
              <a:buClr>
                <a:schemeClr val="lt1"/>
              </a:buClr>
              <a:buFont typeface="Arial"/>
              <a:buChar char="»"/>
              <a:defRPr/>
            </a:lvl6pPr>
            <a:lvl7pPr marL="2978150" indent="-107950" algn="l" rtl="0">
              <a:spcBef>
                <a:spcPts val="400"/>
              </a:spcBef>
              <a:spcAft>
                <a:spcPts val="0"/>
              </a:spcAft>
              <a:buClr>
                <a:schemeClr val="lt1"/>
              </a:buClr>
              <a:buFont typeface="Arial"/>
              <a:buChar char="»"/>
              <a:defRPr/>
            </a:lvl7pPr>
            <a:lvl8pPr marL="3435350" indent="-107950" algn="l" rtl="0">
              <a:spcBef>
                <a:spcPts val="400"/>
              </a:spcBef>
              <a:spcAft>
                <a:spcPts val="0"/>
              </a:spcAft>
              <a:buClr>
                <a:schemeClr val="lt1"/>
              </a:buClr>
              <a:buFont typeface="Arial"/>
              <a:buChar char="»"/>
              <a:defRPr/>
            </a:lvl8pPr>
            <a:lvl9pPr marL="3892550" indent="-107950" algn="l" rtl="0">
              <a:spcBef>
                <a:spcPts val="400"/>
              </a:spcBef>
              <a:spcAft>
                <a:spcPts val="0"/>
              </a:spcAft>
              <a:buClr>
                <a:schemeClr val="lt1"/>
              </a:buClr>
              <a:buFont typeface="Arial"/>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168275"/>
            <a:ext cx="8229600" cy="10509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65" name="Shape 65"/>
          <p:cNvSpPr txBox="1">
            <a:spLocks noGrp="1"/>
          </p:cNvSpPr>
          <p:nvPr>
            <p:ph type="body" idx="1"/>
          </p:nvPr>
        </p:nvSpPr>
        <p:spPr>
          <a:xfrm>
            <a:off x="457200" y="1371600"/>
            <a:ext cx="4038599" cy="47592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2"/>
          </p:nvPr>
        </p:nvSpPr>
        <p:spPr>
          <a:xfrm>
            <a:off x="4648200" y="1371600"/>
            <a:ext cx="4038599" cy="47592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70" name="Shape 70"/>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72" name="Shape 72"/>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168275"/>
            <a:ext cx="8229600" cy="10509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5"/>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body" idx="1"/>
          </p:nvPr>
        </p:nvSpPr>
        <p:spPr>
          <a:xfrm>
            <a:off x="3575050" y="273050"/>
            <a:ext cx="5111699" cy="58529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168275"/>
            <a:ext cx="8229600" cy="1050924"/>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8" name="Shape 18"/>
          <p:cNvSpPr txBox="1">
            <a:spLocks noGrp="1"/>
          </p:cNvSpPr>
          <p:nvPr>
            <p:ph type="body" idx="1"/>
          </p:nvPr>
        </p:nvSpPr>
        <p:spPr>
          <a:xfrm>
            <a:off x="457200" y="1371600"/>
            <a:ext cx="8229600" cy="4759324"/>
          </a:xfrm>
          <a:prstGeom prst="rect">
            <a:avLst/>
          </a:prstGeom>
          <a:noFill/>
          <a:ln>
            <a:noFill/>
          </a:ln>
        </p:spPr>
        <p:txBody>
          <a:bodyPr lIns="91425" tIns="91425" rIns="91425" bIns="91425" anchor="t" anchorCtr="0"/>
          <a:lstStyle>
            <a:lvl1pPr marL="465138" indent="-261937" algn="l" rtl="0">
              <a:spcBef>
                <a:spcPts val="0"/>
              </a:spcBef>
              <a:spcAft>
                <a:spcPts val="0"/>
              </a:spcAft>
              <a:buClr>
                <a:schemeClr val="dk1"/>
              </a:buClr>
              <a:buFont typeface="Arial"/>
              <a:buChar char="•"/>
              <a:defRPr/>
            </a:lvl1pPr>
            <a:lvl2pPr marL="1035050" indent="-234950" algn="l" rtl="0">
              <a:spcBef>
                <a:spcPts val="0"/>
              </a:spcBef>
              <a:spcAft>
                <a:spcPts val="0"/>
              </a:spcAft>
              <a:buClr>
                <a:schemeClr val="dk1"/>
              </a:buClr>
              <a:buFont typeface="Arial"/>
              <a:buChar char="•"/>
              <a:defRPr/>
            </a:lvl2pPr>
            <a:lvl3pPr marL="1377950" indent="-82550" algn="l" rtl="0">
              <a:spcBef>
                <a:spcPts val="480"/>
              </a:spcBef>
              <a:spcAft>
                <a:spcPts val="0"/>
              </a:spcAft>
              <a:buClr>
                <a:schemeClr val="lt1"/>
              </a:buClr>
              <a:buFont typeface="Arial"/>
              <a:buChar char="•"/>
              <a:defRPr/>
            </a:lvl3pPr>
            <a:lvl4pPr marL="1720850" indent="-107950" algn="l" rtl="0">
              <a:spcBef>
                <a:spcPts val="400"/>
              </a:spcBef>
              <a:spcAft>
                <a:spcPts val="0"/>
              </a:spcAft>
              <a:buClr>
                <a:schemeClr val="lt1"/>
              </a:buClr>
              <a:buFont typeface="Arial"/>
              <a:buChar char="–"/>
              <a:defRPr/>
            </a:lvl4pPr>
            <a:lvl5pPr marL="2063750" indent="-107950" algn="l" rtl="0">
              <a:spcBef>
                <a:spcPts val="400"/>
              </a:spcBef>
              <a:spcAft>
                <a:spcPts val="0"/>
              </a:spcAft>
              <a:buClr>
                <a:schemeClr val="lt1"/>
              </a:buClr>
              <a:buFont typeface="Arial"/>
              <a:buChar char="»"/>
              <a:defRPr/>
            </a:lvl5pPr>
            <a:lvl6pPr marL="2520950" indent="-107950" algn="l" rtl="0">
              <a:spcBef>
                <a:spcPts val="400"/>
              </a:spcBef>
              <a:spcAft>
                <a:spcPts val="0"/>
              </a:spcAft>
              <a:buClr>
                <a:schemeClr val="lt1"/>
              </a:buClr>
              <a:buFont typeface="Arial"/>
              <a:buChar char="»"/>
              <a:defRPr/>
            </a:lvl6pPr>
            <a:lvl7pPr marL="2978150" indent="-107950" algn="l" rtl="0">
              <a:spcBef>
                <a:spcPts val="400"/>
              </a:spcBef>
              <a:spcAft>
                <a:spcPts val="0"/>
              </a:spcAft>
              <a:buClr>
                <a:schemeClr val="lt1"/>
              </a:buClr>
              <a:buFont typeface="Arial"/>
              <a:buChar char="»"/>
              <a:defRPr/>
            </a:lvl7pPr>
            <a:lvl8pPr marL="3435350" indent="-107950" algn="l" rtl="0">
              <a:spcBef>
                <a:spcPts val="400"/>
              </a:spcBef>
              <a:spcAft>
                <a:spcPts val="0"/>
              </a:spcAft>
              <a:buClr>
                <a:schemeClr val="lt1"/>
              </a:buClr>
              <a:buFont typeface="Arial"/>
              <a:buChar char="»"/>
              <a:defRPr/>
            </a:lvl8pPr>
            <a:lvl9pPr marL="3892550" indent="-107950" algn="l" rtl="0">
              <a:spcBef>
                <a:spcPts val="400"/>
              </a:spcBef>
              <a:spcAft>
                <a:spcPts val="0"/>
              </a:spcAft>
              <a:buClr>
                <a:schemeClr val="lt1"/>
              </a:buClr>
              <a:buFont typeface="Arial"/>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a:spLocks noGrp="1"/>
          </p:cNvSpPr>
          <p:nvPr>
            <p:ph type="pic" idx="2"/>
          </p:nvPr>
        </p:nvSpPr>
        <p:spPr>
          <a:xfrm>
            <a:off x="1792288" y="612775"/>
            <a:ext cx="5486399" cy="4114800"/>
          </a:xfrm>
          <a:prstGeom prst="rect">
            <a:avLst/>
          </a:prstGeom>
          <a:noFill/>
          <a:ln>
            <a:noFill/>
          </a:ln>
        </p:spPr>
      </p:sp>
      <p:sp>
        <p:nvSpPr>
          <p:cNvPr id="83" name="Shape 83"/>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168275"/>
            <a:ext cx="8229600" cy="10509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86" name="Shape 86"/>
          <p:cNvSpPr txBox="1">
            <a:spLocks noGrp="1"/>
          </p:cNvSpPr>
          <p:nvPr>
            <p:ph type="body" idx="1"/>
          </p:nvPr>
        </p:nvSpPr>
        <p:spPr>
          <a:xfrm rot="5400000">
            <a:off x="2192399" y="-363600"/>
            <a:ext cx="4759200" cy="8229600"/>
          </a:xfrm>
          <a:prstGeom prst="rect">
            <a:avLst/>
          </a:prstGeom>
          <a:noFill/>
          <a:ln>
            <a:noFill/>
          </a:ln>
        </p:spPr>
        <p:txBody>
          <a:bodyPr lIns="91425" tIns="91425" rIns="91425" bIns="91425" anchor="t" anchorCtr="0"/>
          <a:lstStyle>
            <a:lvl1pPr marL="465137" indent="-261937" algn="l" rtl="0">
              <a:spcBef>
                <a:spcPts val="0"/>
              </a:spcBef>
              <a:spcAft>
                <a:spcPts val="0"/>
              </a:spcAft>
              <a:buClr>
                <a:schemeClr val="dk1"/>
              </a:buClr>
              <a:buFont typeface="Arial"/>
              <a:buChar char="•"/>
              <a:defRPr/>
            </a:lvl1pPr>
            <a:lvl2pPr marL="1035050" indent="-234950" algn="l" rtl="0">
              <a:spcBef>
                <a:spcPts val="0"/>
              </a:spcBef>
              <a:spcAft>
                <a:spcPts val="0"/>
              </a:spcAft>
              <a:buClr>
                <a:schemeClr val="dk1"/>
              </a:buClr>
              <a:buFont typeface="Arial"/>
              <a:buChar char="•"/>
              <a:defRPr/>
            </a:lvl2pPr>
            <a:lvl3pPr marL="1377950" indent="-82550" algn="l" rtl="0">
              <a:spcBef>
                <a:spcPts val="480"/>
              </a:spcBef>
              <a:spcAft>
                <a:spcPts val="0"/>
              </a:spcAft>
              <a:buClr>
                <a:schemeClr val="lt1"/>
              </a:buClr>
              <a:buFont typeface="Arial"/>
              <a:buChar char="•"/>
              <a:defRPr/>
            </a:lvl3pPr>
            <a:lvl4pPr marL="1720850" indent="-107950" algn="l" rtl="0">
              <a:spcBef>
                <a:spcPts val="400"/>
              </a:spcBef>
              <a:spcAft>
                <a:spcPts val="0"/>
              </a:spcAft>
              <a:buClr>
                <a:schemeClr val="lt1"/>
              </a:buClr>
              <a:buFont typeface="Arial"/>
              <a:buChar char="–"/>
              <a:defRPr/>
            </a:lvl4pPr>
            <a:lvl5pPr marL="2063750" indent="-107950" algn="l" rtl="0">
              <a:spcBef>
                <a:spcPts val="400"/>
              </a:spcBef>
              <a:spcAft>
                <a:spcPts val="0"/>
              </a:spcAft>
              <a:buClr>
                <a:schemeClr val="lt1"/>
              </a:buClr>
              <a:buFont typeface="Arial"/>
              <a:buChar char="»"/>
              <a:defRPr/>
            </a:lvl5pPr>
            <a:lvl6pPr marL="2520950" indent="-107950" algn="l" rtl="0">
              <a:spcBef>
                <a:spcPts val="400"/>
              </a:spcBef>
              <a:spcAft>
                <a:spcPts val="0"/>
              </a:spcAft>
              <a:buClr>
                <a:schemeClr val="lt1"/>
              </a:buClr>
              <a:buFont typeface="Arial"/>
              <a:buChar char="»"/>
              <a:defRPr/>
            </a:lvl6pPr>
            <a:lvl7pPr marL="2978150" indent="-107950" algn="l" rtl="0">
              <a:spcBef>
                <a:spcPts val="400"/>
              </a:spcBef>
              <a:spcAft>
                <a:spcPts val="0"/>
              </a:spcAft>
              <a:buClr>
                <a:schemeClr val="lt1"/>
              </a:buClr>
              <a:buFont typeface="Arial"/>
              <a:buChar char="»"/>
              <a:defRPr/>
            </a:lvl7pPr>
            <a:lvl8pPr marL="3435350" indent="-107950" algn="l" rtl="0">
              <a:spcBef>
                <a:spcPts val="400"/>
              </a:spcBef>
              <a:spcAft>
                <a:spcPts val="0"/>
              </a:spcAft>
              <a:buClr>
                <a:schemeClr val="lt1"/>
              </a:buClr>
              <a:buFont typeface="Arial"/>
              <a:buChar char="»"/>
              <a:defRPr/>
            </a:lvl8pPr>
            <a:lvl9pPr marL="3892550" indent="-107950" algn="l" rtl="0">
              <a:spcBef>
                <a:spcPts val="400"/>
              </a:spcBef>
              <a:spcAft>
                <a:spcPts val="0"/>
              </a:spcAft>
              <a:buClr>
                <a:schemeClr val="lt1"/>
              </a:buClr>
              <a:buFont typeface="Arial"/>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4676700" y="2120974"/>
            <a:ext cx="5962799"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89" name="Shape 89"/>
          <p:cNvSpPr txBox="1">
            <a:spLocks noGrp="1"/>
          </p:cNvSpPr>
          <p:nvPr>
            <p:ph type="body" idx="1"/>
          </p:nvPr>
        </p:nvSpPr>
        <p:spPr>
          <a:xfrm rot="5400000">
            <a:off x="485700" y="139775"/>
            <a:ext cx="5962799" cy="6019799"/>
          </a:xfrm>
          <a:prstGeom prst="rect">
            <a:avLst/>
          </a:prstGeom>
          <a:noFill/>
          <a:ln>
            <a:noFill/>
          </a:ln>
        </p:spPr>
        <p:txBody>
          <a:bodyPr lIns="91425" tIns="91425" rIns="91425" bIns="91425" anchor="t" anchorCtr="0"/>
          <a:lstStyle>
            <a:lvl1pPr marL="465137" indent="-261937" algn="l" rtl="0">
              <a:spcBef>
                <a:spcPts val="0"/>
              </a:spcBef>
              <a:spcAft>
                <a:spcPts val="0"/>
              </a:spcAft>
              <a:buClr>
                <a:schemeClr val="dk1"/>
              </a:buClr>
              <a:buFont typeface="Arial"/>
              <a:buChar char="•"/>
              <a:defRPr/>
            </a:lvl1pPr>
            <a:lvl2pPr marL="1035050" indent="-234950" algn="l" rtl="0">
              <a:spcBef>
                <a:spcPts val="0"/>
              </a:spcBef>
              <a:spcAft>
                <a:spcPts val="0"/>
              </a:spcAft>
              <a:buClr>
                <a:schemeClr val="dk1"/>
              </a:buClr>
              <a:buFont typeface="Arial"/>
              <a:buChar char="•"/>
              <a:defRPr/>
            </a:lvl2pPr>
            <a:lvl3pPr marL="1377950" indent="-82550" algn="l" rtl="0">
              <a:spcBef>
                <a:spcPts val="480"/>
              </a:spcBef>
              <a:spcAft>
                <a:spcPts val="0"/>
              </a:spcAft>
              <a:buClr>
                <a:schemeClr val="lt1"/>
              </a:buClr>
              <a:buFont typeface="Arial"/>
              <a:buChar char="•"/>
              <a:defRPr/>
            </a:lvl3pPr>
            <a:lvl4pPr marL="1720850" indent="-107950" algn="l" rtl="0">
              <a:spcBef>
                <a:spcPts val="400"/>
              </a:spcBef>
              <a:spcAft>
                <a:spcPts val="0"/>
              </a:spcAft>
              <a:buClr>
                <a:schemeClr val="lt1"/>
              </a:buClr>
              <a:buFont typeface="Arial"/>
              <a:buChar char="–"/>
              <a:defRPr/>
            </a:lvl4pPr>
            <a:lvl5pPr marL="2063750" indent="-107950" algn="l" rtl="0">
              <a:spcBef>
                <a:spcPts val="400"/>
              </a:spcBef>
              <a:spcAft>
                <a:spcPts val="0"/>
              </a:spcAft>
              <a:buClr>
                <a:schemeClr val="lt1"/>
              </a:buClr>
              <a:buFont typeface="Arial"/>
              <a:buChar char="»"/>
              <a:defRPr/>
            </a:lvl5pPr>
            <a:lvl6pPr marL="2520950" indent="-107950" algn="l" rtl="0">
              <a:spcBef>
                <a:spcPts val="400"/>
              </a:spcBef>
              <a:spcAft>
                <a:spcPts val="0"/>
              </a:spcAft>
              <a:buClr>
                <a:schemeClr val="lt1"/>
              </a:buClr>
              <a:buFont typeface="Arial"/>
              <a:buChar char="»"/>
              <a:defRPr/>
            </a:lvl6pPr>
            <a:lvl7pPr marL="2978150" indent="-107950" algn="l" rtl="0">
              <a:spcBef>
                <a:spcPts val="400"/>
              </a:spcBef>
              <a:spcAft>
                <a:spcPts val="0"/>
              </a:spcAft>
              <a:buClr>
                <a:schemeClr val="lt1"/>
              </a:buClr>
              <a:buFont typeface="Arial"/>
              <a:buChar char="»"/>
              <a:defRPr/>
            </a:lvl7pPr>
            <a:lvl8pPr marL="3435350" indent="-107950" algn="l" rtl="0">
              <a:spcBef>
                <a:spcPts val="400"/>
              </a:spcBef>
              <a:spcAft>
                <a:spcPts val="0"/>
              </a:spcAft>
              <a:buClr>
                <a:schemeClr val="lt1"/>
              </a:buClr>
              <a:buFont typeface="Arial"/>
              <a:buChar char="»"/>
              <a:defRPr/>
            </a:lvl8pPr>
            <a:lvl9pPr marL="3892550" indent="-107950" algn="l" rtl="0">
              <a:spcBef>
                <a:spcPts val="400"/>
              </a:spcBef>
              <a:spcAft>
                <a:spcPts val="0"/>
              </a:spcAft>
              <a:buClr>
                <a:schemeClr val="lt1"/>
              </a:buClr>
              <a:buFont typeface="Arial"/>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92" name="Shape 92"/>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465137" indent="-261937" algn="l" rtl="0">
              <a:spcBef>
                <a:spcPts val="0"/>
              </a:spcBef>
              <a:spcAft>
                <a:spcPts val="0"/>
              </a:spcAft>
              <a:buClr>
                <a:schemeClr val="dk1"/>
              </a:buClr>
              <a:buFont typeface="Arial"/>
              <a:buChar char="•"/>
              <a:defRPr/>
            </a:lvl1pPr>
            <a:lvl2pPr marL="1035050" indent="-234950" algn="l" rtl="0">
              <a:spcBef>
                <a:spcPts val="0"/>
              </a:spcBef>
              <a:spcAft>
                <a:spcPts val="0"/>
              </a:spcAft>
              <a:buClr>
                <a:schemeClr val="dk1"/>
              </a:buClr>
              <a:buFont typeface="Arial"/>
              <a:buChar char="•"/>
              <a:defRPr/>
            </a:lvl2pPr>
            <a:lvl3pPr marL="1377950" indent="-82550" algn="l" rtl="0">
              <a:spcBef>
                <a:spcPts val="480"/>
              </a:spcBef>
              <a:spcAft>
                <a:spcPts val="0"/>
              </a:spcAft>
              <a:buClr>
                <a:schemeClr val="lt1"/>
              </a:buClr>
              <a:buFont typeface="Arial"/>
              <a:buChar char="•"/>
              <a:defRPr/>
            </a:lvl3pPr>
            <a:lvl4pPr marL="1720850" indent="-107950" algn="l" rtl="0">
              <a:spcBef>
                <a:spcPts val="400"/>
              </a:spcBef>
              <a:spcAft>
                <a:spcPts val="0"/>
              </a:spcAft>
              <a:buClr>
                <a:schemeClr val="lt1"/>
              </a:buClr>
              <a:buFont typeface="Arial"/>
              <a:buChar char="–"/>
              <a:defRPr/>
            </a:lvl4pPr>
            <a:lvl5pPr marL="2063750" indent="-107950" algn="l" rtl="0">
              <a:spcBef>
                <a:spcPts val="400"/>
              </a:spcBef>
              <a:spcAft>
                <a:spcPts val="0"/>
              </a:spcAft>
              <a:buClr>
                <a:schemeClr val="lt1"/>
              </a:buClr>
              <a:buFont typeface="Arial"/>
              <a:buChar char="»"/>
              <a:defRPr/>
            </a:lvl5pPr>
            <a:lvl6pPr marL="2520950" indent="-107950" algn="l" rtl="0">
              <a:spcBef>
                <a:spcPts val="400"/>
              </a:spcBef>
              <a:spcAft>
                <a:spcPts val="0"/>
              </a:spcAft>
              <a:buClr>
                <a:schemeClr val="lt1"/>
              </a:buClr>
              <a:buFont typeface="Arial"/>
              <a:buChar char="»"/>
              <a:defRPr/>
            </a:lvl6pPr>
            <a:lvl7pPr marL="2978150" indent="-107950" algn="l" rtl="0">
              <a:spcBef>
                <a:spcPts val="400"/>
              </a:spcBef>
              <a:spcAft>
                <a:spcPts val="0"/>
              </a:spcAft>
              <a:buClr>
                <a:schemeClr val="lt1"/>
              </a:buClr>
              <a:buFont typeface="Arial"/>
              <a:buChar char="»"/>
              <a:defRPr/>
            </a:lvl7pPr>
            <a:lvl8pPr marL="3435350" indent="-107950" algn="l" rtl="0">
              <a:spcBef>
                <a:spcPts val="400"/>
              </a:spcBef>
              <a:spcAft>
                <a:spcPts val="0"/>
              </a:spcAft>
              <a:buClr>
                <a:schemeClr val="lt1"/>
              </a:buClr>
              <a:buFont typeface="Arial"/>
              <a:buChar char="»"/>
              <a:defRPr/>
            </a:lvl8pPr>
            <a:lvl9pPr marL="3892550" indent="-107950" algn="l" rtl="0">
              <a:spcBef>
                <a:spcPts val="400"/>
              </a:spcBef>
              <a:spcAft>
                <a:spcPts val="0"/>
              </a:spcAft>
              <a:buClr>
                <a:schemeClr val="lt1"/>
              </a:buClr>
              <a:buFont typeface="Arial"/>
              <a:buChar char="»"/>
              <a:defRPr/>
            </a:lvl9pPr>
          </a:lstStyle>
          <a:p>
            <a:endParaRPr/>
          </a:p>
        </p:txBody>
      </p:sp>
      <p:sp>
        <p:nvSpPr>
          <p:cNvPr id="93" name="Shape 93"/>
          <p:cNvSpPr txBox="1">
            <a:spLocks noGrp="1"/>
          </p:cNvSpPr>
          <p:nvPr>
            <p:ph type="body" idx="2"/>
          </p:nvPr>
        </p:nvSpPr>
        <p:spPr>
          <a:xfrm>
            <a:off x="4648200" y="1981200"/>
            <a:ext cx="3809999" cy="1981199"/>
          </a:xfrm>
          <a:prstGeom prst="rect">
            <a:avLst/>
          </a:prstGeom>
          <a:noFill/>
          <a:ln>
            <a:noFill/>
          </a:ln>
        </p:spPr>
        <p:txBody>
          <a:bodyPr lIns="91425" tIns="91425" rIns="91425" bIns="91425" anchor="t" anchorCtr="0"/>
          <a:lstStyle>
            <a:lvl1pPr marL="465137" indent="-261937" algn="l" rtl="0">
              <a:spcBef>
                <a:spcPts val="0"/>
              </a:spcBef>
              <a:spcAft>
                <a:spcPts val="0"/>
              </a:spcAft>
              <a:buClr>
                <a:schemeClr val="dk1"/>
              </a:buClr>
              <a:buFont typeface="Arial"/>
              <a:buChar char="•"/>
              <a:defRPr/>
            </a:lvl1pPr>
            <a:lvl2pPr marL="1035050" indent="-234950" algn="l" rtl="0">
              <a:spcBef>
                <a:spcPts val="0"/>
              </a:spcBef>
              <a:spcAft>
                <a:spcPts val="0"/>
              </a:spcAft>
              <a:buClr>
                <a:schemeClr val="dk1"/>
              </a:buClr>
              <a:buFont typeface="Arial"/>
              <a:buChar char="•"/>
              <a:defRPr/>
            </a:lvl2pPr>
            <a:lvl3pPr marL="1377950" indent="-82550" algn="l" rtl="0">
              <a:spcBef>
                <a:spcPts val="480"/>
              </a:spcBef>
              <a:spcAft>
                <a:spcPts val="0"/>
              </a:spcAft>
              <a:buClr>
                <a:schemeClr val="lt1"/>
              </a:buClr>
              <a:buFont typeface="Arial"/>
              <a:buChar char="•"/>
              <a:defRPr/>
            </a:lvl3pPr>
            <a:lvl4pPr marL="1720850" indent="-107950" algn="l" rtl="0">
              <a:spcBef>
                <a:spcPts val="400"/>
              </a:spcBef>
              <a:spcAft>
                <a:spcPts val="0"/>
              </a:spcAft>
              <a:buClr>
                <a:schemeClr val="lt1"/>
              </a:buClr>
              <a:buFont typeface="Arial"/>
              <a:buChar char="–"/>
              <a:defRPr/>
            </a:lvl4pPr>
            <a:lvl5pPr marL="2063750" indent="-107950" algn="l" rtl="0">
              <a:spcBef>
                <a:spcPts val="400"/>
              </a:spcBef>
              <a:spcAft>
                <a:spcPts val="0"/>
              </a:spcAft>
              <a:buClr>
                <a:schemeClr val="lt1"/>
              </a:buClr>
              <a:buFont typeface="Arial"/>
              <a:buChar char="»"/>
              <a:defRPr/>
            </a:lvl5pPr>
            <a:lvl6pPr marL="2520950" indent="-107950" algn="l" rtl="0">
              <a:spcBef>
                <a:spcPts val="400"/>
              </a:spcBef>
              <a:spcAft>
                <a:spcPts val="0"/>
              </a:spcAft>
              <a:buClr>
                <a:schemeClr val="lt1"/>
              </a:buClr>
              <a:buFont typeface="Arial"/>
              <a:buChar char="»"/>
              <a:defRPr/>
            </a:lvl6pPr>
            <a:lvl7pPr marL="2978150" indent="-107950" algn="l" rtl="0">
              <a:spcBef>
                <a:spcPts val="400"/>
              </a:spcBef>
              <a:spcAft>
                <a:spcPts val="0"/>
              </a:spcAft>
              <a:buClr>
                <a:schemeClr val="lt1"/>
              </a:buClr>
              <a:buFont typeface="Arial"/>
              <a:buChar char="»"/>
              <a:defRPr/>
            </a:lvl7pPr>
            <a:lvl8pPr marL="3435350" indent="-107950" algn="l" rtl="0">
              <a:spcBef>
                <a:spcPts val="400"/>
              </a:spcBef>
              <a:spcAft>
                <a:spcPts val="0"/>
              </a:spcAft>
              <a:buClr>
                <a:schemeClr val="lt1"/>
              </a:buClr>
              <a:buFont typeface="Arial"/>
              <a:buChar char="»"/>
              <a:defRPr/>
            </a:lvl8pPr>
            <a:lvl9pPr marL="3892550" indent="-107950" algn="l" rtl="0">
              <a:spcBef>
                <a:spcPts val="400"/>
              </a:spcBef>
              <a:spcAft>
                <a:spcPts val="0"/>
              </a:spcAft>
              <a:buClr>
                <a:schemeClr val="lt1"/>
              </a:buClr>
              <a:buFont typeface="Arial"/>
              <a:buChar char="»"/>
              <a:defRPr/>
            </a:lvl9pPr>
          </a:lstStyle>
          <a:p>
            <a:endParaRPr/>
          </a:p>
        </p:txBody>
      </p:sp>
      <p:sp>
        <p:nvSpPr>
          <p:cNvPr id="94" name="Shape 94"/>
          <p:cNvSpPr txBox="1">
            <a:spLocks noGrp="1"/>
          </p:cNvSpPr>
          <p:nvPr>
            <p:ph type="body" idx="3"/>
          </p:nvPr>
        </p:nvSpPr>
        <p:spPr>
          <a:xfrm>
            <a:off x="4648200" y="4114800"/>
            <a:ext cx="3809999" cy="1981199"/>
          </a:xfrm>
          <a:prstGeom prst="rect">
            <a:avLst/>
          </a:prstGeom>
          <a:noFill/>
          <a:ln>
            <a:noFill/>
          </a:ln>
        </p:spPr>
        <p:txBody>
          <a:bodyPr lIns="91425" tIns="91425" rIns="91425" bIns="91425" anchor="t" anchorCtr="0"/>
          <a:lstStyle>
            <a:lvl1pPr marL="465137" indent="-261937" algn="l" rtl="0">
              <a:spcBef>
                <a:spcPts val="0"/>
              </a:spcBef>
              <a:spcAft>
                <a:spcPts val="0"/>
              </a:spcAft>
              <a:buClr>
                <a:schemeClr val="dk1"/>
              </a:buClr>
              <a:buFont typeface="Arial"/>
              <a:buChar char="•"/>
              <a:defRPr/>
            </a:lvl1pPr>
            <a:lvl2pPr marL="1035050" indent="-234950" algn="l" rtl="0">
              <a:spcBef>
                <a:spcPts val="0"/>
              </a:spcBef>
              <a:spcAft>
                <a:spcPts val="0"/>
              </a:spcAft>
              <a:buClr>
                <a:schemeClr val="dk1"/>
              </a:buClr>
              <a:buFont typeface="Arial"/>
              <a:buChar char="•"/>
              <a:defRPr/>
            </a:lvl2pPr>
            <a:lvl3pPr marL="1377950" indent="-82550" algn="l" rtl="0">
              <a:spcBef>
                <a:spcPts val="480"/>
              </a:spcBef>
              <a:spcAft>
                <a:spcPts val="0"/>
              </a:spcAft>
              <a:buClr>
                <a:schemeClr val="lt1"/>
              </a:buClr>
              <a:buFont typeface="Arial"/>
              <a:buChar char="•"/>
              <a:defRPr/>
            </a:lvl3pPr>
            <a:lvl4pPr marL="1720850" indent="-107950" algn="l" rtl="0">
              <a:spcBef>
                <a:spcPts val="400"/>
              </a:spcBef>
              <a:spcAft>
                <a:spcPts val="0"/>
              </a:spcAft>
              <a:buClr>
                <a:schemeClr val="lt1"/>
              </a:buClr>
              <a:buFont typeface="Arial"/>
              <a:buChar char="–"/>
              <a:defRPr/>
            </a:lvl4pPr>
            <a:lvl5pPr marL="2063750" indent="-107950" algn="l" rtl="0">
              <a:spcBef>
                <a:spcPts val="400"/>
              </a:spcBef>
              <a:spcAft>
                <a:spcPts val="0"/>
              </a:spcAft>
              <a:buClr>
                <a:schemeClr val="lt1"/>
              </a:buClr>
              <a:buFont typeface="Arial"/>
              <a:buChar char="»"/>
              <a:defRPr/>
            </a:lvl5pPr>
            <a:lvl6pPr marL="2520950" indent="-107950" algn="l" rtl="0">
              <a:spcBef>
                <a:spcPts val="400"/>
              </a:spcBef>
              <a:spcAft>
                <a:spcPts val="0"/>
              </a:spcAft>
              <a:buClr>
                <a:schemeClr val="lt1"/>
              </a:buClr>
              <a:buFont typeface="Arial"/>
              <a:buChar char="»"/>
              <a:defRPr/>
            </a:lvl6pPr>
            <a:lvl7pPr marL="2978150" indent="-107950" algn="l" rtl="0">
              <a:spcBef>
                <a:spcPts val="400"/>
              </a:spcBef>
              <a:spcAft>
                <a:spcPts val="0"/>
              </a:spcAft>
              <a:buClr>
                <a:schemeClr val="lt1"/>
              </a:buClr>
              <a:buFont typeface="Arial"/>
              <a:buChar char="»"/>
              <a:defRPr/>
            </a:lvl7pPr>
            <a:lvl8pPr marL="3435350" indent="-107950" algn="l" rtl="0">
              <a:spcBef>
                <a:spcPts val="400"/>
              </a:spcBef>
              <a:spcAft>
                <a:spcPts val="0"/>
              </a:spcAft>
              <a:buClr>
                <a:schemeClr val="lt1"/>
              </a:buClr>
              <a:buFont typeface="Arial"/>
              <a:buChar char="»"/>
              <a:defRPr/>
            </a:lvl8pPr>
            <a:lvl9pPr marL="3892550" indent="-107950" algn="l" rtl="0">
              <a:spcBef>
                <a:spcPts val="400"/>
              </a:spcBef>
              <a:spcAft>
                <a:spcPts val="0"/>
              </a:spcAft>
              <a:buClr>
                <a:schemeClr val="lt1"/>
              </a:buClr>
              <a:buFont typeface="Arial"/>
              <a:buChar char="»"/>
              <a:defRPr/>
            </a:lvl9pPr>
          </a:lstStyle>
          <a:p>
            <a:endParaRPr/>
          </a:p>
        </p:txBody>
      </p:sp>
      <p:sp>
        <p:nvSpPr>
          <p:cNvPr id="95" name="Shape 9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6" name="Shape 9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7" name="Shape 97"/>
          <p:cNvSpPr txBox="1">
            <a:spLocks noGrp="1"/>
          </p:cNvSpPr>
          <p:nvPr>
            <p:ph type="sldNum" idx="12"/>
          </p:nvPr>
        </p:nvSpPr>
        <p:spPr>
          <a:xfrm>
            <a:off x="65532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168275"/>
            <a:ext cx="8229600" cy="1050924"/>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4" name="Shape 24"/>
          <p:cNvSpPr txBox="1">
            <a:spLocks noGrp="1"/>
          </p:cNvSpPr>
          <p:nvPr>
            <p:ph type="body" idx="1"/>
          </p:nvPr>
        </p:nvSpPr>
        <p:spPr>
          <a:xfrm>
            <a:off x="457200" y="1371600"/>
            <a:ext cx="4038599" cy="47593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2"/>
          </p:nvPr>
        </p:nvSpPr>
        <p:spPr>
          <a:xfrm>
            <a:off x="4648200" y="1371600"/>
            <a:ext cx="4038599" cy="47593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9" name="Shape 2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1" name="Shape 3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168275"/>
            <a:ext cx="8229600" cy="1050924"/>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a:spLocks noGrp="1"/>
          </p:cNvSpPr>
          <p:nvPr>
            <p:ph type="pic" idx="2"/>
          </p:nvPr>
        </p:nvSpPr>
        <p:spPr>
          <a:xfrm>
            <a:off x="1792288" y="612775"/>
            <a:ext cx="5486399" cy="4114800"/>
          </a:xfrm>
          <a:prstGeom prst="rect">
            <a:avLst/>
          </a:prstGeom>
          <a:noFill/>
          <a:ln>
            <a:noFill/>
          </a:ln>
        </p:spPr>
      </p:sp>
      <p:sp>
        <p:nvSpPr>
          <p:cNvPr id="42" name="Shape 4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168275"/>
            <a:ext cx="8229600" cy="10509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371600"/>
            <a:ext cx="8229600" cy="4759324"/>
          </a:xfrm>
          <a:prstGeom prst="rect">
            <a:avLst/>
          </a:prstGeom>
          <a:noFill/>
          <a:ln>
            <a:noFill/>
          </a:ln>
        </p:spPr>
        <p:txBody>
          <a:bodyPr lIns="91425" tIns="91425" rIns="91425" bIns="91425" anchor="t" anchorCtr="0"/>
          <a:lstStyle>
            <a:lvl1pPr marL="465138" marR="0" indent="-261937" algn="l" rtl="0">
              <a:spcBef>
                <a:spcPts val="0"/>
              </a:spcBef>
              <a:spcAft>
                <a:spcPts val="0"/>
              </a:spcAft>
              <a:buClr>
                <a:schemeClr val="dk1"/>
              </a:buClr>
              <a:buFont typeface="Arial"/>
              <a:buChar char="•"/>
              <a:defRPr/>
            </a:lvl1pPr>
            <a:lvl2pPr marL="1035050" marR="0" indent="-234950" algn="l" rtl="0">
              <a:spcBef>
                <a:spcPts val="0"/>
              </a:spcBef>
              <a:spcAft>
                <a:spcPts val="0"/>
              </a:spcAft>
              <a:buClr>
                <a:schemeClr val="dk1"/>
              </a:buClr>
              <a:buFont typeface="Arial"/>
              <a:buChar char="•"/>
              <a:defRPr/>
            </a:lvl2pPr>
            <a:lvl3pPr marL="1377950" marR="0" indent="-82550" algn="l" rtl="0">
              <a:spcBef>
                <a:spcPts val="480"/>
              </a:spcBef>
              <a:spcAft>
                <a:spcPts val="0"/>
              </a:spcAft>
              <a:buClr>
                <a:schemeClr val="lt1"/>
              </a:buClr>
              <a:buFont typeface="Arial"/>
              <a:buChar char="•"/>
              <a:defRPr/>
            </a:lvl3pPr>
            <a:lvl4pPr marL="1720850" marR="0" indent="-107950" algn="l" rtl="0">
              <a:spcBef>
                <a:spcPts val="400"/>
              </a:spcBef>
              <a:spcAft>
                <a:spcPts val="0"/>
              </a:spcAft>
              <a:buClr>
                <a:schemeClr val="lt1"/>
              </a:buClr>
              <a:buFont typeface="Arial"/>
              <a:buChar char="–"/>
              <a:defRPr/>
            </a:lvl4pPr>
            <a:lvl5pPr marL="2063750" marR="0" indent="-107950" algn="l" rtl="0">
              <a:spcBef>
                <a:spcPts val="400"/>
              </a:spcBef>
              <a:spcAft>
                <a:spcPts val="0"/>
              </a:spcAft>
              <a:buClr>
                <a:schemeClr val="lt1"/>
              </a:buClr>
              <a:buFont typeface="Arial"/>
              <a:buChar char="»"/>
              <a:defRPr/>
            </a:lvl5pPr>
            <a:lvl6pPr marL="2520950" marR="0" indent="-107950" algn="l" rtl="0">
              <a:spcBef>
                <a:spcPts val="400"/>
              </a:spcBef>
              <a:spcAft>
                <a:spcPts val="0"/>
              </a:spcAft>
              <a:buClr>
                <a:schemeClr val="lt1"/>
              </a:buClr>
              <a:buFont typeface="Arial"/>
              <a:buChar char="»"/>
              <a:defRPr/>
            </a:lvl6pPr>
            <a:lvl7pPr marL="2978150" marR="0" indent="-107950" algn="l" rtl="0">
              <a:spcBef>
                <a:spcPts val="400"/>
              </a:spcBef>
              <a:spcAft>
                <a:spcPts val="0"/>
              </a:spcAft>
              <a:buClr>
                <a:schemeClr val="lt1"/>
              </a:buClr>
              <a:buFont typeface="Arial"/>
              <a:buChar char="»"/>
              <a:defRPr/>
            </a:lvl7pPr>
            <a:lvl8pPr marL="3435350" marR="0" indent="-107950" algn="l" rtl="0">
              <a:spcBef>
                <a:spcPts val="400"/>
              </a:spcBef>
              <a:spcAft>
                <a:spcPts val="0"/>
              </a:spcAft>
              <a:buClr>
                <a:schemeClr val="lt1"/>
              </a:buClr>
              <a:buFont typeface="Arial"/>
              <a:buChar char="»"/>
              <a:defRPr/>
            </a:lvl8pPr>
            <a:lvl9pPr marL="3892550" marR="0" indent="-107950" algn="l" rtl="0">
              <a:spcBef>
                <a:spcPts val="400"/>
              </a:spcBef>
              <a:spcAft>
                <a:spcPts val="0"/>
              </a:spcAft>
              <a:buClr>
                <a:schemeClr val="lt1"/>
              </a:buClr>
              <a:buFont typeface="Arial"/>
              <a:buChar char="»"/>
              <a:defRPr/>
            </a:lvl9pPr>
          </a:lstStyle>
          <a:p>
            <a:endParaRPr/>
          </a:p>
        </p:txBody>
      </p:sp>
      <p:sp>
        <p:nvSpPr>
          <p:cNvPr id="11" name="Shape 11"/>
          <p:cNvSpPr txBox="1"/>
          <p:nvPr/>
        </p:nvSpPr>
        <p:spPr>
          <a:xfrm>
            <a:off x="98425" y="6535737"/>
            <a:ext cx="4165600" cy="274636"/>
          </a:xfrm>
          <a:prstGeom prst="rect">
            <a:avLst/>
          </a:prstGeom>
          <a:noFill/>
          <a:ln>
            <a:noFill/>
          </a:ln>
        </p:spPr>
        <p:txBody>
          <a:bodyPr lIns="91425" tIns="45700" rIns="91425" bIns="45700" anchor="t" anchorCtr="0">
            <a:normAutofit/>
          </a:bodyPr>
          <a:lstStyle/>
          <a:p>
            <a:pPr marL="0" marR="0" lvl="0" indent="0" algn="l" rtl="0">
              <a:spcBef>
                <a:spcPts val="0"/>
              </a:spcBef>
              <a:spcAft>
                <a:spcPts val="0"/>
              </a:spcAft>
              <a:buClr>
                <a:schemeClr val="lt1"/>
              </a:buClr>
              <a:buSzPct val="25000"/>
              <a:buFont typeface="Arial"/>
              <a:buNone/>
            </a:pPr>
            <a:r>
              <a:rPr lang="en-US" sz="1200" b="0" i="0" u="none" strike="noStrike" cap="none" baseline="0">
                <a:solidFill>
                  <a:schemeClr val="lt1"/>
                </a:solidFill>
                <a:latin typeface="Arial"/>
                <a:ea typeface="Arial"/>
                <a:cs typeface="Arial"/>
                <a:sym typeface="Arial"/>
              </a:rPr>
              <a:t>Copyright © Houghton Mifflin Company. All rights reserved.</a:t>
            </a:r>
          </a:p>
        </p:txBody>
      </p:sp>
      <p:sp>
        <p:nvSpPr>
          <p:cNvPr id="12" name="Shape 12"/>
          <p:cNvSpPr txBox="1"/>
          <p:nvPr/>
        </p:nvSpPr>
        <p:spPr>
          <a:xfrm>
            <a:off x="8464550" y="6535737"/>
            <a:ext cx="579438" cy="274636"/>
          </a:xfrm>
          <a:prstGeom prst="rect">
            <a:avLst/>
          </a:prstGeom>
          <a:noFill/>
          <a:ln>
            <a:noFill/>
          </a:ln>
        </p:spPr>
        <p:txBody>
          <a:bodyPr lIns="91425" tIns="45700" rIns="91425" bIns="45700" anchor="t" anchorCtr="0">
            <a:normAutofit/>
          </a:bodyPr>
          <a:lstStyle/>
          <a:p>
            <a:pPr marL="0" marR="0" lvl="0" indent="0" algn="l" rtl="0">
              <a:spcBef>
                <a:spcPts val="0"/>
              </a:spcBef>
              <a:spcAft>
                <a:spcPts val="0"/>
              </a:spcAft>
              <a:buClr>
                <a:schemeClr val="lt1"/>
              </a:buClr>
              <a:buSzPct val="25000"/>
              <a:buFont typeface="Arial"/>
              <a:buNone/>
            </a:pPr>
            <a:r>
              <a:rPr lang="en-US" sz="1200" b="0" i="0" u="none" strike="noStrike" cap="none" baseline="0">
                <a:solidFill>
                  <a:schemeClr val="lt1"/>
                </a:solidFill>
                <a:latin typeface="Arial"/>
                <a:ea typeface="Arial"/>
                <a:cs typeface="Arial"/>
                <a:sym typeface="Arial"/>
              </a:rPr>
              <a:t>1 |  </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168275"/>
            <a:ext cx="8229600" cy="10509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51" name="Shape 51"/>
          <p:cNvSpPr txBox="1">
            <a:spLocks noGrp="1"/>
          </p:cNvSpPr>
          <p:nvPr>
            <p:ph type="body" idx="1"/>
          </p:nvPr>
        </p:nvSpPr>
        <p:spPr>
          <a:xfrm>
            <a:off x="457200" y="1371600"/>
            <a:ext cx="8229600" cy="4759200"/>
          </a:xfrm>
          <a:prstGeom prst="rect">
            <a:avLst/>
          </a:prstGeom>
          <a:noFill/>
          <a:ln>
            <a:noFill/>
          </a:ln>
        </p:spPr>
        <p:txBody>
          <a:bodyPr lIns="91425" tIns="91425" rIns="91425" bIns="91425" anchor="t" anchorCtr="0"/>
          <a:lstStyle>
            <a:lvl1pPr marL="465137" marR="0" indent="-261937" algn="l" rtl="0">
              <a:spcBef>
                <a:spcPts val="0"/>
              </a:spcBef>
              <a:spcAft>
                <a:spcPts val="0"/>
              </a:spcAft>
              <a:buClr>
                <a:schemeClr val="dk1"/>
              </a:buClr>
              <a:buFont typeface="Arial"/>
              <a:buChar char="•"/>
              <a:defRPr/>
            </a:lvl1pPr>
            <a:lvl2pPr marL="1035050" marR="0" indent="-234950" algn="l" rtl="0">
              <a:spcBef>
                <a:spcPts val="0"/>
              </a:spcBef>
              <a:spcAft>
                <a:spcPts val="0"/>
              </a:spcAft>
              <a:buClr>
                <a:schemeClr val="dk1"/>
              </a:buClr>
              <a:buFont typeface="Arial"/>
              <a:buChar char="•"/>
              <a:defRPr/>
            </a:lvl2pPr>
            <a:lvl3pPr marL="1377950" marR="0" indent="-82550" algn="l" rtl="0">
              <a:spcBef>
                <a:spcPts val="480"/>
              </a:spcBef>
              <a:spcAft>
                <a:spcPts val="0"/>
              </a:spcAft>
              <a:buClr>
                <a:schemeClr val="lt1"/>
              </a:buClr>
              <a:buFont typeface="Arial"/>
              <a:buChar char="•"/>
              <a:defRPr/>
            </a:lvl3pPr>
            <a:lvl4pPr marL="1720850" marR="0" indent="-107950" algn="l" rtl="0">
              <a:spcBef>
                <a:spcPts val="400"/>
              </a:spcBef>
              <a:spcAft>
                <a:spcPts val="0"/>
              </a:spcAft>
              <a:buClr>
                <a:schemeClr val="lt1"/>
              </a:buClr>
              <a:buFont typeface="Arial"/>
              <a:buChar char="–"/>
              <a:defRPr/>
            </a:lvl4pPr>
            <a:lvl5pPr marL="2063750" marR="0" indent="-107950" algn="l" rtl="0">
              <a:spcBef>
                <a:spcPts val="400"/>
              </a:spcBef>
              <a:spcAft>
                <a:spcPts val="0"/>
              </a:spcAft>
              <a:buClr>
                <a:schemeClr val="lt1"/>
              </a:buClr>
              <a:buFont typeface="Arial"/>
              <a:buChar char="»"/>
              <a:defRPr/>
            </a:lvl5pPr>
            <a:lvl6pPr marL="2520950" marR="0" indent="-107950" algn="l" rtl="0">
              <a:spcBef>
                <a:spcPts val="400"/>
              </a:spcBef>
              <a:spcAft>
                <a:spcPts val="0"/>
              </a:spcAft>
              <a:buClr>
                <a:schemeClr val="lt1"/>
              </a:buClr>
              <a:buFont typeface="Arial"/>
              <a:buChar char="»"/>
              <a:defRPr/>
            </a:lvl6pPr>
            <a:lvl7pPr marL="2978150" marR="0" indent="-107950" algn="l" rtl="0">
              <a:spcBef>
                <a:spcPts val="400"/>
              </a:spcBef>
              <a:spcAft>
                <a:spcPts val="0"/>
              </a:spcAft>
              <a:buClr>
                <a:schemeClr val="lt1"/>
              </a:buClr>
              <a:buFont typeface="Arial"/>
              <a:buChar char="»"/>
              <a:defRPr/>
            </a:lvl7pPr>
            <a:lvl8pPr marL="3435350" marR="0" indent="-107950" algn="l" rtl="0">
              <a:spcBef>
                <a:spcPts val="400"/>
              </a:spcBef>
              <a:spcAft>
                <a:spcPts val="0"/>
              </a:spcAft>
              <a:buClr>
                <a:schemeClr val="lt1"/>
              </a:buClr>
              <a:buFont typeface="Arial"/>
              <a:buChar char="»"/>
              <a:defRPr/>
            </a:lvl8pPr>
            <a:lvl9pPr marL="3892550" marR="0" indent="-107950" algn="l" rtl="0">
              <a:spcBef>
                <a:spcPts val="400"/>
              </a:spcBef>
              <a:spcAft>
                <a:spcPts val="0"/>
              </a:spcAft>
              <a:buClr>
                <a:schemeClr val="lt1"/>
              </a:buClr>
              <a:buFont typeface="Arial"/>
              <a:buChar char="»"/>
              <a:defRPr/>
            </a:lvl9pPr>
          </a:lstStyle>
          <a:p>
            <a:endParaRPr/>
          </a:p>
        </p:txBody>
      </p:sp>
      <p:sp>
        <p:nvSpPr>
          <p:cNvPr id="52" name="Shape 52"/>
          <p:cNvSpPr txBox="1"/>
          <p:nvPr/>
        </p:nvSpPr>
        <p:spPr>
          <a:xfrm>
            <a:off x="98425" y="6535737"/>
            <a:ext cx="4165499" cy="274499"/>
          </a:xfrm>
          <a:prstGeom prst="rect">
            <a:avLst/>
          </a:prstGeom>
          <a:noFill/>
          <a:ln>
            <a:noFill/>
          </a:ln>
        </p:spPr>
        <p:txBody>
          <a:bodyPr lIns="91425" tIns="45700" rIns="91425" bIns="45700" anchor="t" anchorCtr="0">
            <a:normAutofit/>
          </a:bodyPr>
          <a:lstStyle/>
          <a:p>
            <a:pPr marL="0" marR="0" lvl="0" indent="0" algn="l" rtl="0">
              <a:spcBef>
                <a:spcPts val="0"/>
              </a:spcBef>
              <a:spcAft>
                <a:spcPts val="0"/>
              </a:spcAft>
              <a:buClr>
                <a:schemeClr val="lt1"/>
              </a:buClr>
              <a:buSzPct val="25000"/>
              <a:buFont typeface="Arial"/>
              <a:buNone/>
            </a:pPr>
            <a:r>
              <a:rPr lang="en-US" sz="1200" b="0" i="0" u="none" strike="noStrike" cap="none" baseline="0">
                <a:solidFill>
                  <a:schemeClr val="lt1"/>
                </a:solidFill>
                <a:latin typeface="Arial"/>
                <a:ea typeface="Arial"/>
                <a:cs typeface="Arial"/>
                <a:sym typeface="Arial"/>
              </a:rPr>
              <a:t>Copyright © Houghton Mifflin Company. All rights reserved.</a:t>
            </a:r>
          </a:p>
        </p:txBody>
      </p:sp>
      <p:sp>
        <p:nvSpPr>
          <p:cNvPr id="53" name="Shape 53"/>
          <p:cNvSpPr txBox="1"/>
          <p:nvPr/>
        </p:nvSpPr>
        <p:spPr>
          <a:xfrm>
            <a:off x="8464550" y="6535737"/>
            <a:ext cx="579300" cy="274499"/>
          </a:xfrm>
          <a:prstGeom prst="rect">
            <a:avLst/>
          </a:prstGeom>
          <a:noFill/>
          <a:ln>
            <a:noFill/>
          </a:ln>
        </p:spPr>
        <p:txBody>
          <a:bodyPr lIns="91425" tIns="45700" rIns="91425" bIns="45700" anchor="t" anchorCtr="0">
            <a:normAutofit/>
          </a:bodyPr>
          <a:lstStyle/>
          <a:p>
            <a:pPr marL="0" marR="0" lvl="0" indent="0" algn="l" rtl="0">
              <a:spcBef>
                <a:spcPts val="0"/>
              </a:spcBef>
              <a:spcAft>
                <a:spcPts val="0"/>
              </a:spcAft>
              <a:buClr>
                <a:schemeClr val="lt1"/>
              </a:buClr>
              <a:buSzPct val="25000"/>
              <a:buFont typeface="Arial"/>
              <a:buNone/>
            </a:pPr>
            <a:r>
              <a:rPr lang="en-US" sz="1200" b="0" i="0" u="none" strike="noStrike" cap="none" baseline="0">
                <a:solidFill>
                  <a:schemeClr val="lt1"/>
                </a:solidFill>
                <a:latin typeface="Arial"/>
                <a:ea typeface="Arial"/>
                <a:cs typeface="Arial"/>
                <a:sym typeface="Arial"/>
              </a:rPr>
              <a:t>1 |  </a:t>
            </a: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livius.org/da-dd/darius/darius_i_0.html" TargetMode="External"/><Relationship Id="rId3" Type="http://schemas.openxmlformats.org/officeDocument/2006/relationships/image" Target="../media/image10.jpg"/><Relationship Id="rId7" Type="http://schemas.openxmlformats.org/officeDocument/2006/relationships/hyperlink" Target="http://www.livius.org/caa-can/cambyses_ii/cambyses_ii.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livius.org/ct-cz/cyrus_I/cyrus.html" TargetMode="External"/><Relationship Id="rId5" Type="http://schemas.openxmlformats.org/officeDocument/2006/relationships/hyperlink" Target="http://www.livius.org/aa-ac/achaemenians/achaemenians.html" TargetMode="External"/><Relationship Id="rId4" Type="http://schemas.openxmlformats.org/officeDocument/2006/relationships/hyperlink" Target="http://www.livius.org/he-hg/herodotus/logoi.html" TargetMode="External"/><Relationship Id="rId9" Type="http://schemas.openxmlformats.org/officeDocument/2006/relationships/hyperlink" Target="http://www.livius.org/x/xerxes/xerxes.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4810125" y="2328863"/>
            <a:ext cx="4265612" cy="876300"/>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4000" b="1" i="0" u="none" strike="noStrike" cap="none" baseline="0">
                <a:solidFill>
                  <a:schemeClr val="dk1"/>
                </a:solidFill>
                <a:latin typeface="Arial"/>
                <a:ea typeface="Arial"/>
                <a:cs typeface="Arial"/>
                <a:sym typeface="Arial"/>
              </a:rPr>
              <a:t>Chapter 1</a:t>
            </a:r>
          </a:p>
        </p:txBody>
      </p:sp>
      <p:sp>
        <p:nvSpPr>
          <p:cNvPr id="100" name="Shape 100"/>
          <p:cNvSpPr txBox="1">
            <a:spLocks noGrp="1"/>
          </p:cNvSpPr>
          <p:nvPr>
            <p:ph type="subTitle" idx="1"/>
          </p:nvPr>
        </p:nvSpPr>
        <p:spPr>
          <a:xfrm>
            <a:off x="4740275" y="3184525"/>
            <a:ext cx="4403725" cy="1752600"/>
          </a:xfrm>
          <a:prstGeom prst="rect">
            <a:avLst/>
          </a:prstGeom>
          <a:noFill/>
          <a:ln>
            <a:noFill/>
          </a:ln>
        </p:spPr>
        <p:txBody>
          <a:bodyPr lIns="91425" tIns="45700" rIns="91425" bIns="45700" anchor="t" anchorCtr="0">
            <a:normAutofit/>
          </a:bodyPr>
          <a:lstStyle/>
          <a:p>
            <a:pPr marL="0" marR="0" lvl="0" indent="0" algn="ctr" rtl="0">
              <a:spcBef>
                <a:spcPts val="0"/>
              </a:spcBef>
              <a:spcAft>
                <a:spcPts val="0"/>
              </a:spcAft>
              <a:buClr>
                <a:schemeClr val="dk1"/>
              </a:buClr>
              <a:buSzPct val="25000"/>
              <a:buFont typeface="Arial"/>
              <a:buNone/>
            </a:pPr>
            <a:r>
              <a:rPr lang="en-US" sz="3600" b="0" i="0" u="none" strike="noStrike" cap="none" baseline="0">
                <a:solidFill>
                  <a:schemeClr val="dk1"/>
                </a:solidFill>
                <a:latin typeface="Arial"/>
                <a:ea typeface="Arial"/>
                <a:cs typeface="Arial"/>
                <a:sym typeface="Arial"/>
              </a:rPr>
              <a:t>Origins, CA 400,000–1100 B.C.</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What Is History, and Why?</a:t>
            </a:r>
          </a:p>
        </p:txBody>
      </p:sp>
      <p:sp>
        <p:nvSpPr>
          <p:cNvPr id="164" name="Shape 164"/>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Historians examine a variety of evidence.</a:t>
            </a: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Primary Sources (what are they??)</a:t>
            </a:r>
          </a:p>
          <a:p>
            <a:pPr marL="1035050" marR="0" lvl="1" indent="-41275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Examples</a:t>
            </a:r>
          </a:p>
          <a:p>
            <a:pPr marL="1377950" marR="0" lvl="2" indent="-23495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Manuscripts</a:t>
            </a:r>
          </a:p>
          <a:p>
            <a:pPr marL="1377950" marR="0" lvl="2" indent="-23495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Inscriptions</a:t>
            </a:r>
          </a:p>
          <a:p>
            <a:pPr marL="1377950" marR="0" lvl="2" indent="-23495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Statistics</a:t>
            </a: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Nonliterary Sources</a:t>
            </a:r>
          </a:p>
          <a:p>
            <a:pPr marL="1035050" marR="0" lvl="1" indent="-41275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Archaelogy</a:t>
            </a:r>
          </a:p>
          <a:p>
            <a:pPr marL="1377950" marR="0" lvl="2" indent="-23495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Jamestown Dig</a:t>
            </a:r>
          </a:p>
          <a:p>
            <a:pPr marL="1377950" marR="0" lvl="2" indent="-23495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Otzi the Iceman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2000"/>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Effect transition="in" filter="fade">
                                      <p:cBhvr>
                                        <p:cTn id="12" dur="2000"/>
                                        <p:tgtEl>
                                          <p:spTgt spid="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2" end="2"/>
                                            </p:txEl>
                                          </p:spTgt>
                                        </p:tgtEl>
                                        <p:attrNameLst>
                                          <p:attrName>style.visibility</p:attrName>
                                        </p:attrNameLst>
                                      </p:cBhvr>
                                      <p:to>
                                        <p:strVal val="visible"/>
                                      </p:to>
                                    </p:set>
                                    <p:animEffect transition="in" filter="fade">
                                      <p:cBhvr>
                                        <p:cTn id="17" dur="2000"/>
                                        <p:tgtEl>
                                          <p:spTgt spid="1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
                                            <p:txEl>
                                              <p:pRg st="3" end="3"/>
                                            </p:txEl>
                                          </p:spTgt>
                                        </p:tgtEl>
                                        <p:attrNameLst>
                                          <p:attrName>style.visibility</p:attrName>
                                        </p:attrNameLst>
                                      </p:cBhvr>
                                      <p:to>
                                        <p:strVal val="visible"/>
                                      </p:to>
                                    </p:set>
                                    <p:animEffect transition="in" filter="fade">
                                      <p:cBhvr>
                                        <p:cTn id="22" dur="2000"/>
                                        <p:tgtEl>
                                          <p:spTgt spid="1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
                                            <p:txEl>
                                              <p:pRg st="4" end="4"/>
                                            </p:txEl>
                                          </p:spTgt>
                                        </p:tgtEl>
                                        <p:attrNameLst>
                                          <p:attrName>style.visibility</p:attrName>
                                        </p:attrNameLst>
                                      </p:cBhvr>
                                      <p:to>
                                        <p:strVal val="visible"/>
                                      </p:to>
                                    </p:set>
                                    <p:animEffect transition="in" filter="fade">
                                      <p:cBhvr>
                                        <p:cTn id="27" dur="2000"/>
                                        <p:tgtEl>
                                          <p:spTgt spid="1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4">
                                            <p:txEl>
                                              <p:pRg st="5" end="5"/>
                                            </p:txEl>
                                          </p:spTgt>
                                        </p:tgtEl>
                                        <p:attrNameLst>
                                          <p:attrName>style.visibility</p:attrName>
                                        </p:attrNameLst>
                                      </p:cBhvr>
                                      <p:to>
                                        <p:strVal val="visible"/>
                                      </p:to>
                                    </p:set>
                                    <p:animEffect transition="in" filter="fade">
                                      <p:cBhvr>
                                        <p:cTn id="32" dur="2000"/>
                                        <p:tgtEl>
                                          <p:spTgt spid="16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4">
                                            <p:txEl>
                                              <p:pRg st="6" end="6"/>
                                            </p:txEl>
                                          </p:spTgt>
                                        </p:tgtEl>
                                        <p:attrNameLst>
                                          <p:attrName>style.visibility</p:attrName>
                                        </p:attrNameLst>
                                      </p:cBhvr>
                                      <p:to>
                                        <p:strVal val="visible"/>
                                      </p:to>
                                    </p:set>
                                    <p:animEffect transition="in" filter="fade">
                                      <p:cBhvr>
                                        <p:cTn id="37" dur="2000"/>
                                        <p:tgtEl>
                                          <p:spTgt spid="16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4">
                                            <p:txEl>
                                              <p:pRg st="7" end="7"/>
                                            </p:txEl>
                                          </p:spTgt>
                                        </p:tgtEl>
                                        <p:attrNameLst>
                                          <p:attrName>style.visibility</p:attrName>
                                        </p:attrNameLst>
                                      </p:cBhvr>
                                      <p:to>
                                        <p:strVal val="visible"/>
                                      </p:to>
                                    </p:set>
                                    <p:animEffect transition="in" filter="fade">
                                      <p:cBhvr>
                                        <p:cTn id="42" dur="2000"/>
                                        <p:tgtEl>
                                          <p:spTgt spid="16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4">
                                            <p:txEl>
                                              <p:pRg st="8" end="8"/>
                                            </p:txEl>
                                          </p:spTgt>
                                        </p:tgtEl>
                                        <p:attrNameLst>
                                          <p:attrName>style.visibility</p:attrName>
                                        </p:attrNameLst>
                                      </p:cBhvr>
                                      <p:to>
                                        <p:strVal val="visible"/>
                                      </p:to>
                                    </p:set>
                                    <p:animEffect transition="in" filter="fade">
                                      <p:cBhvr>
                                        <p:cTn id="47" dur="2000"/>
                                        <p:tgtEl>
                                          <p:spTgt spid="16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4">
                                            <p:txEl>
                                              <p:pRg st="9" end="9"/>
                                            </p:txEl>
                                          </p:spTgt>
                                        </p:tgtEl>
                                        <p:attrNameLst>
                                          <p:attrName>style.visibility</p:attrName>
                                        </p:attrNameLst>
                                      </p:cBhvr>
                                      <p:to>
                                        <p:strVal val="visible"/>
                                      </p:to>
                                    </p:set>
                                    <p:animEffect transition="in" filter="fade">
                                      <p:cBhvr>
                                        <p:cTn id="52" dur="2000"/>
                                        <p:tgtEl>
                                          <p:spTgt spid="16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a:stretch/>
        </p:blipFill>
        <p:spPr>
          <a:xfrm>
            <a:off x="7467600" y="152400"/>
            <a:ext cx="1501394" cy="2263408"/>
          </a:xfrm>
          <a:prstGeom prst="rect">
            <a:avLst/>
          </a:prstGeom>
          <a:noFill/>
          <a:ln>
            <a:noFill/>
          </a:ln>
        </p:spPr>
      </p:pic>
      <p:sp>
        <p:nvSpPr>
          <p:cNvPr id="157" name="Shape 157"/>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What Is History, and Why?</a:t>
            </a:r>
          </a:p>
        </p:txBody>
      </p:sp>
      <p:sp>
        <p:nvSpPr>
          <p:cNvPr id="158" name="Shape 158"/>
          <p:cNvSpPr txBox="1">
            <a:spLocks noGrp="1"/>
          </p:cNvSpPr>
          <p:nvPr>
            <p:ph type="body" idx="1"/>
          </p:nvPr>
        </p:nvSpPr>
        <p:spPr>
          <a:xfrm>
            <a:off x="457200" y="1066800"/>
            <a:ext cx="8229600" cy="5105399"/>
          </a:xfrm>
          <a:prstGeom prst="rect">
            <a:avLst/>
          </a:prstGeom>
          <a:noFill/>
          <a:ln>
            <a:noFill/>
          </a:ln>
        </p:spPr>
        <p:txBody>
          <a:bodyPr lIns="91425" tIns="45700" rIns="91425" bIns="45700" anchor="t" anchorCtr="0">
            <a:normAutofit lnSpcReduction="10000"/>
          </a:bodyPr>
          <a:lstStyle/>
          <a:p>
            <a:pPr marL="465138" marR="0" lvl="0" indent="-465138"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“History” comes from the Greek word historie. </a:t>
            </a: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Herodotus- </a:t>
            </a:r>
            <a:r>
              <a:rPr lang="en-US" sz="2400" b="0" i="0" u="none" strike="noStrike" cap="none" baseline="0">
                <a:solidFill>
                  <a:schemeClr val="dk1"/>
                </a:solidFill>
                <a:latin typeface="Arial"/>
                <a:ea typeface="Arial"/>
                <a:cs typeface="Arial"/>
                <a:sym typeface="Arial"/>
              </a:rPr>
              <a:t>Greek researcher and storyteller who was the world's first historian. </a:t>
            </a:r>
          </a:p>
          <a:p>
            <a:pPr marL="465138" marR="0" lvl="0" indent="-465138"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In </a:t>
            </a:r>
            <a:r>
              <a:rPr lang="en-US" sz="2800" b="0" i="1" u="sng" strike="noStrike" cap="none" baseline="0">
                <a:solidFill>
                  <a:schemeClr val="hlink"/>
                </a:solidFill>
                <a:latin typeface="Arial"/>
                <a:ea typeface="Arial"/>
                <a:cs typeface="Arial"/>
                <a:sym typeface="Arial"/>
                <a:hlinkClick r:id="rId4"/>
              </a:rPr>
              <a:t>The Histories</a:t>
            </a:r>
            <a:r>
              <a:rPr lang="en-US" sz="2800" b="0" i="0" u="none" strike="noStrike" cap="none" baseline="0">
                <a:solidFill>
                  <a:schemeClr val="dk1"/>
                </a:solidFill>
                <a:latin typeface="Arial"/>
                <a:ea typeface="Arial"/>
                <a:cs typeface="Arial"/>
                <a:sym typeface="Arial"/>
              </a:rPr>
              <a:t>, he describes the expansion of the </a:t>
            </a:r>
            <a:r>
              <a:rPr lang="en-US" sz="2800" b="0" i="0" u="sng" strike="noStrike" cap="none" baseline="0">
                <a:solidFill>
                  <a:schemeClr val="hlink"/>
                </a:solidFill>
                <a:latin typeface="Arial"/>
                <a:ea typeface="Arial"/>
                <a:cs typeface="Arial"/>
                <a:sym typeface="Arial"/>
                <a:hlinkClick r:id="rId5"/>
              </a:rPr>
              <a:t>Achaemenid empire</a:t>
            </a:r>
            <a:r>
              <a:rPr lang="en-US" sz="2800" b="0" i="0" u="none" strike="noStrike" cap="none" baseline="0">
                <a:solidFill>
                  <a:schemeClr val="dk1"/>
                </a:solidFill>
                <a:latin typeface="Arial"/>
                <a:ea typeface="Arial"/>
                <a:cs typeface="Arial"/>
                <a:sym typeface="Arial"/>
              </a:rPr>
              <a:t> under its kings </a:t>
            </a:r>
            <a:r>
              <a:rPr lang="en-US" sz="2800" b="0" i="0" u="sng" strike="noStrike" cap="none" baseline="0">
                <a:solidFill>
                  <a:schemeClr val="hlink"/>
                </a:solidFill>
                <a:latin typeface="Arial"/>
                <a:ea typeface="Arial"/>
                <a:cs typeface="Arial"/>
                <a:sym typeface="Arial"/>
                <a:hlinkClick r:id="rId6"/>
              </a:rPr>
              <a:t>Cyrus the Great</a:t>
            </a:r>
            <a:r>
              <a:rPr lang="en-US" sz="2800" b="0" i="0" u="none" strike="noStrike" cap="none" baseline="0">
                <a:solidFill>
                  <a:schemeClr val="dk1"/>
                </a:solidFill>
                <a:latin typeface="Arial"/>
                <a:ea typeface="Arial"/>
                <a:cs typeface="Arial"/>
                <a:sym typeface="Arial"/>
              </a:rPr>
              <a:t>, </a:t>
            </a:r>
            <a:r>
              <a:rPr lang="en-US" sz="2800" b="0" i="0" u="sng" strike="noStrike" cap="none" baseline="0">
                <a:solidFill>
                  <a:schemeClr val="hlink"/>
                </a:solidFill>
                <a:latin typeface="Arial"/>
                <a:ea typeface="Arial"/>
                <a:cs typeface="Arial"/>
                <a:sym typeface="Arial"/>
                <a:hlinkClick r:id="rId7"/>
              </a:rPr>
              <a:t>Cambyses</a:t>
            </a:r>
            <a:r>
              <a:rPr lang="en-US" sz="2800" b="0" i="0" u="none" strike="noStrike" cap="none" baseline="0">
                <a:solidFill>
                  <a:schemeClr val="dk1"/>
                </a:solidFill>
                <a:latin typeface="Arial"/>
                <a:ea typeface="Arial"/>
                <a:cs typeface="Arial"/>
                <a:sym typeface="Arial"/>
              </a:rPr>
              <a:t> and </a:t>
            </a:r>
            <a:r>
              <a:rPr lang="en-US" sz="2800" b="0" i="0" u="sng" strike="noStrike" cap="none" baseline="0">
                <a:solidFill>
                  <a:schemeClr val="hlink"/>
                </a:solidFill>
                <a:latin typeface="Arial"/>
                <a:ea typeface="Arial"/>
                <a:cs typeface="Arial"/>
                <a:sym typeface="Arial"/>
                <a:hlinkClick r:id="rId8"/>
              </a:rPr>
              <a:t>Darius I the Great</a:t>
            </a:r>
            <a:r>
              <a:rPr lang="en-US" sz="2800" b="0" i="0" u="none" strike="noStrike" cap="none" baseline="0">
                <a:solidFill>
                  <a:schemeClr val="dk1"/>
                </a:solidFill>
                <a:latin typeface="Arial"/>
                <a:ea typeface="Arial"/>
                <a:cs typeface="Arial"/>
                <a:sym typeface="Arial"/>
              </a:rPr>
              <a:t>, culminating in king </a:t>
            </a:r>
            <a:r>
              <a:rPr lang="en-US" sz="2800" b="0" i="0" u="sng" strike="noStrike" cap="none" baseline="0">
                <a:solidFill>
                  <a:schemeClr val="hlink"/>
                </a:solidFill>
                <a:latin typeface="Arial"/>
                <a:ea typeface="Arial"/>
                <a:cs typeface="Arial"/>
                <a:sym typeface="Arial"/>
                <a:hlinkClick r:id="rId9"/>
              </a:rPr>
              <a:t>Xerxes</a:t>
            </a:r>
            <a:r>
              <a:rPr lang="en-US" sz="2800" b="0" i="0" u="none" strike="noStrike" cap="none" baseline="0">
                <a:solidFill>
                  <a:schemeClr val="dk1"/>
                </a:solidFill>
                <a:latin typeface="Arial"/>
                <a:ea typeface="Arial"/>
                <a:cs typeface="Arial"/>
                <a:sym typeface="Arial"/>
              </a:rPr>
              <a:t>' expedition in 480 BCE against the Greeks.</a:t>
            </a:r>
          </a:p>
          <a:p>
            <a:pPr marL="465138" marR="0" lvl="0" indent="-465138"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Herodotus‘ book also contains ethnographic descriptions of the peoples that the Persians have conquered, fairy tales, gossip, legends, and a  humanitarian morale.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2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2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2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2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fade">
                                      <p:cBhvr>
                                        <p:cTn id="27" dur="2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Reliability: How do we know?</a:t>
            </a:r>
          </a:p>
        </p:txBody>
      </p:sp>
      <p:sp>
        <p:nvSpPr>
          <p:cNvPr id="170" name="Shape 170"/>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0" marR="0" lvl="0" indent="0" algn="l" rtl="0">
              <a:spcBef>
                <a:spcPts val="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Historians must try to distinguish between reliable and unreliable evidence (How?)</a:t>
            </a:r>
          </a:p>
          <a:p>
            <a:pPr marL="0" marR="0" lvl="0" indent="0" algn="l" rtl="0">
              <a:spcBef>
                <a:spcPts val="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Historians use evidence to establish facts or  explain the meaning of their findings- (</a:t>
            </a:r>
            <a:r>
              <a:rPr lang="en-US" sz="2800" b="0" i="0" u="none" strike="noStrike" cap="none" baseline="0">
                <a:solidFill>
                  <a:schemeClr val="dk1"/>
                </a:solidFill>
                <a:latin typeface="Times New Roman"/>
                <a:ea typeface="Times New Roman"/>
                <a:cs typeface="Times New Roman"/>
                <a:sym typeface="Times New Roman"/>
              </a:rPr>
              <a:t>Examples)</a:t>
            </a:r>
          </a:p>
          <a:p>
            <a:pPr marL="0" marR="0" lvl="0" indent="0" algn="l" rtl="0">
              <a:spcBef>
                <a:spcPts val="0"/>
              </a:spcBef>
              <a:spcAft>
                <a:spcPts val="0"/>
              </a:spcAft>
              <a:buClr>
                <a:schemeClr val="dk1"/>
              </a:buClr>
              <a:buSzPct val="100000"/>
              <a:buFont typeface="Times New Roman"/>
              <a:buChar char="•"/>
            </a:pPr>
            <a:r>
              <a:rPr lang="en-US" sz="3200" b="0" i="0" u="none" strike="noStrike" cap="none" baseline="0">
                <a:solidFill>
                  <a:schemeClr val="dk1"/>
                </a:solidFill>
                <a:latin typeface="Times New Roman"/>
                <a:ea typeface="Times New Roman"/>
                <a:cs typeface="Times New Roman"/>
                <a:sym typeface="Times New Roman"/>
              </a:rPr>
              <a:t>A number of factors complicate our efforts to arrive at an accurate understanding of the past.(what??)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2000"/>
                                        <p:tgtEl>
                                          <p:spTgt spid="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xEl>
                                              <p:pRg st="1" end="1"/>
                                            </p:txEl>
                                          </p:spTgt>
                                        </p:tgtEl>
                                        <p:attrNameLst>
                                          <p:attrName>style.visibility</p:attrName>
                                        </p:attrNameLst>
                                      </p:cBhvr>
                                      <p:to>
                                        <p:strVal val="visible"/>
                                      </p:to>
                                    </p:set>
                                    <p:animEffect transition="in" filter="fade">
                                      <p:cBhvr>
                                        <p:cTn id="12" dur="2000"/>
                                        <p:tgtEl>
                                          <p:spTgt spid="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xEl>
                                              <p:pRg st="2" end="2"/>
                                            </p:txEl>
                                          </p:spTgt>
                                        </p:tgtEl>
                                        <p:attrNameLst>
                                          <p:attrName>style.visibility</p:attrName>
                                        </p:attrNameLst>
                                      </p:cBhvr>
                                      <p:to>
                                        <p:strVal val="visible"/>
                                      </p:to>
                                    </p:set>
                                    <p:animEffect transition="in" filter="fade">
                                      <p:cBhvr>
                                        <p:cTn id="17" dur="2000"/>
                                        <p:tgtEl>
                                          <p:spTgt spid="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fontScale="90000"/>
          </a:bodyPr>
          <a:lstStyle/>
          <a:p>
            <a:pPr marL="0" marR="0" lvl="0" indent="0" algn="ctr" rtl="0">
              <a:spcBef>
                <a:spcPts val="0"/>
              </a:spcBef>
              <a:spcAft>
                <a:spcPts val="0"/>
              </a:spcAft>
              <a:buSzPct val="25000"/>
              <a:buNone/>
            </a:pPr>
            <a:r>
              <a:rPr lang="en-US" sz="3200" b="1" i="0" u="none" strike="noStrike" cap="none" baseline="0">
                <a:solidFill>
                  <a:schemeClr val="dk1"/>
                </a:solidFill>
                <a:latin typeface="Arial"/>
                <a:ea typeface="Arial"/>
                <a:cs typeface="Arial"/>
                <a:sym typeface="Arial"/>
              </a:rPr>
              <a:t>From Caves to Towns: </a:t>
            </a:r>
            <a:r>
              <a:rPr lang="en-US" sz="3200" b="1" i="0" u="none" strike="noStrike" cap="none" baseline="0">
                <a:solidFill>
                  <a:schemeClr val="dk1"/>
                </a:solidFill>
                <a:latin typeface="Times New Roman"/>
                <a:ea typeface="Times New Roman"/>
                <a:cs typeface="Times New Roman"/>
                <a:sym typeface="Times New Roman"/>
              </a:rPr>
              <a:t>The Neolithic Contribution</a:t>
            </a:r>
          </a:p>
        </p:txBody>
      </p:sp>
      <p:sp>
        <p:nvSpPr>
          <p:cNvPr id="176" name="Shape 176"/>
          <p:cNvSpPr/>
          <p:nvPr/>
        </p:nvSpPr>
        <p:spPr>
          <a:xfrm>
            <a:off x="381000" y="855662"/>
            <a:ext cx="8458200" cy="6002336"/>
          </a:xfrm>
          <a:prstGeom prst="rect">
            <a:avLst/>
          </a:prstGeom>
          <a:noFill/>
          <a:ln>
            <a:noFill/>
          </a:ln>
        </p:spPr>
        <p:txBody>
          <a:bodyPr lIns="91425" tIns="45700" rIns="91425" bIns="45700" anchor="ctr" anchorCtr="0">
            <a:norm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	</a:t>
            </a:r>
          </a:p>
          <a:p>
            <a:pPr marL="0" marR="0" lvl="0" indent="0" algn="l" rtl="0">
              <a:spcBef>
                <a:spcPts val="0"/>
              </a:spcBef>
              <a:spcAft>
                <a:spcPts val="0"/>
              </a:spcAft>
              <a:buSzPct val="25000"/>
              <a:buNone/>
            </a:pPr>
            <a:r>
              <a:rPr lang="en-US" sz="2400" b="0" i="0" u="none" strike="noStrike" cap="none" baseline="0">
                <a:solidFill>
                  <a:schemeClr val="dk1"/>
                </a:solidFill>
                <a:latin typeface="Times New Roman"/>
                <a:ea typeface="Times New Roman"/>
                <a:cs typeface="Times New Roman"/>
                <a:sym typeface="Times New Roman"/>
              </a:rPr>
              <a:t>1.	From perhaps 400,000 to 7,000 b.c., early human beings survived as hunter-gatherers in extended family units.</a:t>
            </a:r>
          </a:p>
          <a:p>
            <a:pPr marL="0" marR="0" lvl="0" indent="0" algn="l" rtl="0">
              <a:spcBef>
                <a:spcPts val="0"/>
              </a:spcBef>
              <a:spcAft>
                <a:spcPts val="0"/>
              </a:spcAft>
              <a:buSzPct val="25000"/>
              <a:buNone/>
            </a:pPr>
            <a:r>
              <a:rPr lang="en-US" sz="2400" b="0" i="0" u="none" strike="noStrike" cap="none" baseline="0">
                <a:solidFill>
                  <a:schemeClr val="dk1"/>
                </a:solidFill>
                <a:latin typeface="Times New Roman"/>
                <a:ea typeface="Times New Roman"/>
                <a:cs typeface="Times New Roman"/>
                <a:sym typeface="Times New Roman"/>
              </a:rPr>
              <a:t>2.	This period is known as the Paleolithic, or “Old Stone Age,” from the primitive stone tools and weapons these people produced.</a:t>
            </a:r>
          </a:p>
          <a:p>
            <a:pPr marL="0" marR="0" lvl="0" indent="0" algn="l" rtl="0">
              <a:spcBef>
                <a:spcPts val="0"/>
              </a:spcBef>
              <a:spcAft>
                <a:spcPts val="0"/>
              </a:spcAft>
              <a:buSzPct val="25000"/>
              <a:buNone/>
            </a:pPr>
            <a:r>
              <a:rPr lang="en-US" sz="2400" b="0" i="0" u="none" strike="noStrike" cap="none" baseline="0">
                <a:solidFill>
                  <a:schemeClr val="dk1"/>
                </a:solidFill>
                <a:latin typeface="Times New Roman"/>
                <a:ea typeface="Times New Roman"/>
                <a:cs typeface="Times New Roman"/>
                <a:sym typeface="Times New Roman"/>
              </a:rPr>
              <a:t>3.	Around 7,000 b.c., an obvious transformation began: some hunter-gatherer societies began to rely chiefly on agriculture for their subsistence.</a:t>
            </a:r>
          </a:p>
          <a:p>
            <a:pPr marL="0" marR="0" lvl="0" indent="0" algn="l" rtl="0">
              <a:spcBef>
                <a:spcPts val="0"/>
              </a:spcBef>
              <a:spcAft>
                <a:spcPts val="0"/>
              </a:spcAft>
              <a:buSzPct val="25000"/>
              <a:buNone/>
            </a:pPr>
            <a:r>
              <a:rPr lang="en-US" sz="2400" b="0" i="0" u="none" strike="noStrike" cap="none" baseline="0">
                <a:solidFill>
                  <a:schemeClr val="dk1"/>
                </a:solidFill>
                <a:latin typeface="Times New Roman"/>
                <a:ea typeface="Times New Roman"/>
                <a:cs typeface="Times New Roman"/>
                <a:sym typeface="Times New Roman"/>
              </a:rPr>
              <a:t>4.	Neolithic peoples contributed a great deal to the development of human society, including systematic agriculture, writing, sedentary living, and improved tools and weapons.</a:t>
            </a:r>
          </a:p>
          <a:p>
            <a:pPr marL="0" marR="0" lvl="0" indent="0" algn="l" rtl="0">
              <a:spcBef>
                <a:spcPts val="0"/>
              </a:spcBef>
              <a:spcAft>
                <a:spcPts val="0"/>
              </a:spcAft>
              <a:buSzPct val="25000"/>
              <a:buNone/>
            </a:pPr>
            <a:r>
              <a:rPr lang="en-US" sz="2400" b="0" i="0" u="none" strike="noStrike" cap="none" baseline="0">
                <a:solidFill>
                  <a:schemeClr val="dk1"/>
                </a:solidFill>
                <a:latin typeface="Times New Roman"/>
                <a:ea typeface="Times New Roman"/>
                <a:cs typeface="Times New Roman"/>
                <a:sym typeface="Times New Roman"/>
              </a:rPr>
              <a:t>5.	Stonehenge and other stone circles scattered throughout Great Britain, Ireland, and Brittany were built by Neolithic societies that must have been prosperous, well organized, and centrally led.</a:t>
            </a:r>
          </a:p>
          <a:p>
            <a:pPr marL="0" marR="0" lvl="0" indent="0" algn="l" rtl="0">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20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1" end="1"/>
                                            </p:txEl>
                                          </p:spTgt>
                                        </p:tgtEl>
                                        <p:attrNameLst>
                                          <p:attrName>style.visibility</p:attrName>
                                        </p:attrNameLst>
                                      </p:cBhvr>
                                      <p:to>
                                        <p:strVal val="visible"/>
                                      </p:to>
                                    </p:set>
                                    <p:animEffect transition="in" filter="fade">
                                      <p:cBhvr>
                                        <p:cTn id="12" dur="2000"/>
                                        <p:tgtEl>
                                          <p:spTgt spid="1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xEl>
                                              <p:pRg st="2" end="2"/>
                                            </p:txEl>
                                          </p:spTgt>
                                        </p:tgtEl>
                                        <p:attrNameLst>
                                          <p:attrName>style.visibility</p:attrName>
                                        </p:attrNameLst>
                                      </p:cBhvr>
                                      <p:to>
                                        <p:strVal val="visible"/>
                                      </p:to>
                                    </p:set>
                                    <p:animEffect transition="in" filter="fade">
                                      <p:cBhvr>
                                        <p:cTn id="17" dur="2000"/>
                                        <p:tgtEl>
                                          <p:spTgt spid="1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xEl>
                                              <p:pRg st="3" end="3"/>
                                            </p:txEl>
                                          </p:spTgt>
                                        </p:tgtEl>
                                        <p:attrNameLst>
                                          <p:attrName>style.visibility</p:attrName>
                                        </p:attrNameLst>
                                      </p:cBhvr>
                                      <p:to>
                                        <p:strVal val="visible"/>
                                      </p:to>
                                    </p:set>
                                    <p:animEffect transition="in" filter="fade">
                                      <p:cBhvr>
                                        <p:cTn id="22" dur="2000"/>
                                        <p:tgtEl>
                                          <p:spTgt spid="1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
                                            <p:txEl>
                                              <p:pRg st="4" end="4"/>
                                            </p:txEl>
                                          </p:spTgt>
                                        </p:tgtEl>
                                        <p:attrNameLst>
                                          <p:attrName>style.visibility</p:attrName>
                                        </p:attrNameLst>
                                      </p:cBhvr>
                                      <p:to>
                                        <p:strVal val="visible"/>
                                      </p:to>
                                    </p:set>
                                    <p:animEffect transition="in" filter="fade">
                                      <p:cBhvr>
                                        <p:cTn id="27" dur="2000"/>
                                        <p:tgtEl>
                                          <p:spTgt spid="1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6">
                                            <p:txEl>
                                              <p:pRg st="5" end="5"/>
                                            </p:txEl>
                                          </p:spTgt>
                                        </p:tgtEl>
                                        <p:attrNameLst>
                                          <p:attrName>style.visibility</p:attrName>
                                        </p:attrNameLst>
                                      </p:cBhvr>
                                      <p:to>
                                        <p:strVal val="visible"/>
                                      </p:to>
                                    </p:set>
                                    <p:animEffect transition="in" filter="fade">
                                      <p:cBhvr>
                                        <p:cTn id="32" dur="2000"/>
                                        <p:tgtEl>
                                          <p:spTgt spid="1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6">
                                            <p:txEl>
                                              <p:pRg st="6" end="6"/>
                                            </p:txEl>
                                          </p:spTgt>
                                        </p:tgtEl>
                                        <p:attrNameLst>
                                          <p:attrName>style.visibility</p:attrName>
                                        </p:attrNameLst>
                                      </p:cBhvr>
                                      <p:to>
                                        <p:strVal val="visible"/>
                                      </p:to>
                                    </p:set>
                                    <p:animEffect transition="in" filter="fade">
                                      <p:cBhvr>
                                        <p:cTn id="37" dur="2000"/>
                                        <p:tgtEl>
                                          <p:spTgt spid="1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6000" b="1" i="0" u="none" strike="noStrike" cap="none" baseline="0">
                <a:solidFill>
                  <a:srgbClr val="666666"/>
                </a:solidFill>
                <a:latin typeface="Arial"/>
                <a:ea typeface="Arial"/>
                <a:cs typeface="Arial"/>
                <a:sym typeface="Arial"/>
              </a:rPr>
              <a:t>Take a Moment…</a:t>
            </a:r>
          </a:p>
        </p:txBody>
      </p:sp>
      <p:sp>
        <p:nvSpPr>
          <p:cNvPr id="182" name="Shape 182"/>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4000" b="1" i="0" u="none" strike="noStrike" cap="none" baseline="0">
                <a:solidFill>
                  <a:schemeClr val="dk1"/>
                </a:solidFill>
                <a:latin typeface="Arial"/>
                <a:ea typeface="Arial"/>
                <a:cs typeface="Arial"/>
                <a:sym typeface="Arial"/>
              </a:rPr>
              <a:t>Why do the earliest civilizations develop around rivers or lakes?</a:t>
            </a:r>
          </a:p>
          <a:p>
            <a:pPr marL="465138" marR="0" lvl="0" indent="-465138" algn="ctr"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465138" marR="0" lvl="0" indent="-465138" algn="l" rtl="0">
              <a:spcBef>
                <a:spcPts val="0"/>
              </a:spcBef>
              <a:spcAft>
                <a:spcPts val="0"/>
              </a:spcAft>
              <a:buClr>
                <a:schemeClr val="dk1"/>
              </a:buClr>
              <a:buSzPct val="100000"/>
              <a:buFont typeface="Arial"/>
              <a:buChar char="•"/>
            </a:pPr>
            <a:r>
              <a:rPr lang="en-US" sz="4400" b="1" i="0" u="none" strike="noStrike" cap="none" baseline="0">
                <a:solidFill>
                  <a:schemeClr val="dk1"/>
                </a:solidFill>
                <a:latin typeface="Arial"/>
                <a:ea typeface="Arial"/>
                <a:cs typeface="Arial"/>
                <a:sym typeface="Arial"/>
              </a:rPr>
              <a:t>How does geography affect a civilization?</a:t>
            </a:r>
          </a:p>
          <a:p>
            <a:pPr marL="465138" marR="0" lvl="0" indent="-261937"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Mesopotamian Civilization</a:t>
            </a:r>
          </a:p>
        </p:txBody>
      </p:sp>
      <p:sp>
        <p:nvSpPr>
          <p:cNvPr id="188" name="Shape 188"/>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The Invention of Writing and the First Schools</a:t>
            </a: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Mesopotamian Thought and Religion</a:t>
            </a: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Sumerian Social and Gender Division</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fontScale="90000"/>
          </a:bodyPr>
          <a:lstStyle/>
          <a:p>
            <a:pPr marL="0" marR="0" lvl="0" indent="0" algn="ctr" rtl="0">
              <a:spcBef>
                <a:spcPts val="0"/>
              </a:spcBef>
              <a:spcAft>
                <a:spcPts val="0"/>
              </a:spcAft>
              <a:buSzPct val="25000"/>
              <a:buNone/>
            </a:pPr>
            <a:r>
              <a:rPr lang="en-US" sz="4800" b="1" i="0" u="none" strike="noStrike" cap="none" baseline="0">
                <a:solidFill>
                  <a:srgbClr val="666666"/>
                </a:solidFill>
                <a:latin typeface="Arial"/>
                <a:ea typeface="Arial"/>
                <a:cs typeface="Arial"/>
                <a:sym typeface="Arial"/>
              </a:rPr>
              <a:t>Geography of Fertile Crescent</a:t>
            </a:r>
          </a:p>
        </p:txBody>
      </p:sp>
      <p:sp>
        <p:nvSpPr>
          <p:cNvPr id="194" name="Shape 194"/>
          <p:cNvSpPr txBox="1">
            <a:spLocks noGrp="1"/>
          </p:cNvSpPr>
          <p:nvPr>
            <p:ph type="body" idx="1"/>
          </p:nvPr>
        </p:nvSpPr>
        <p:spPr>
          <a:xfrm>
            <a:off x="457200" y="1600200"/>
            <a:ext cx="4343400" cy="4876799"/>
          </a:xfrm>
          <a:prstGeom prst="rect">
            <a:avLst/>
          </a:prstGeom>
          <a:noFill/>
          <a:ln>
            <a:noFill/>
          </a:ln>
        </p:spPr>
        <p:txBody>
          <a:bodyPr lIns="91425" tIns="45700" rIns="91425" bIns="45700" anchor="t" anchorCtr="0">
            <a:normAutofit/>
          </a:bodyPr>
          <a:lstStyle/>
          <a:p>
            <a:pPr marL="465138" marR="0" lvl="0" indent="-277178" algn="l" rtl="0">
              <a:lnSpc>
                <a:spcPct val="80000"/>
              </a:lnSpc>
              <a:spcBef>
                <a:spcPts val="0"/>
              </a:spcBef>
              <a:spcAft>
                <a:spcPts val="0"/>
              </a:spcAft>
              <a:buClr>
                <a:schemeClr val="dk1"/>
              </a:buClr>
              <a:buFont typeface="Arial"/>
              <a:buNone/>
            </a:pPr>
            <a:endParaRPr sz="2950" b="0" i="0" u="none" strike="noStrike" cap="none" baseline="0">
              <a:solidFill>
                <a:schemeClr val="dk1"/>
              </a:solidFill>
              <a:latin typeface="Arial"/>
              <a:ea typeface="Arial"/>
              <a:cs typeface="Arial"/>
              <a:sym typeface="Arial"/>
            </a:endParaRPr>
          </a:p>
          <a:p>
            <a:pPr marL="465138" marR="0" lvl="0" indent="-465138" algn="l" rtl="0">
              <a:lnSpc>
                <a:spcPct val="80000"/>
              </a:lnSpc>
              <a:spcBef>
                <a:spcPts val="0"/>
              </a:spcBef>
              <a:spcAft>
                <a:spcPts val="0"/>
              </a:spcAft>
              <a:buClr>
                <a:schemeClr val="dk1"/>
              </a:buClr>
              <a:buSzPct val="98333"/>
              <a:buFont typeface="Arial"/>
              <a:buChar char="•"/>
            </a:pPr>
            <a:r>
              <a:rPr lang="en-US" sz="2950" b="0" i="0" u="none" strike="noStrike" cap="none" baseline="0">
                <a:solidFill>
                  <a:schemeClr val="dk1"/>
                </a:solidFill>
                <a:latin typeface="Arial"/>
                <a:ea typeface="Arial"/>
                <a:cs typeface="Arial"/>
                <a:sym typeface="Arial"/>
              </a:rPr>
              <a:t>A strip of fertile land which is well suited for farming</a:t>
            </a:r>
          </a:p>
          <a:p>
            <a:pPr marL="465138" marR="0" lvl="0" indent="-465138" algn="l" rtl="0">
              <a:lnSpc>
                <a:spcPct val="80000"/>
              </a:lnSpc>
              <a:spcBef>
                <a:spcPts val="0"/>
              </a:spcBef>
              <a:spcAft>
                <a:spcPts val="0"/>
              </a:spcAft>
              <a:buClr>
                <a:schemeClr val="dk1"/>
              </a:buClr>
              <a:buSzPct val="98333"/>
              <a:buFont typeface="Arial"/>
              <a:buChar char="•"/>
            </a:pPr>
            <a:r>
              <a:rPr lang="en-US" sz="2950" b="0" i="0" u="none" strike="noStrike" cap="none" baseline="0">
                <a:solidFill>
                  <a:schemeClr val="dk1"/>
                </a:solidFill>
                <a:latin typeface="Arial"/>
                <a:ea typeface="Arial"/>
                <a:cs typeface="Arial"/>
                <a:sym typeface="Arial"/>
              </a:rPr>
              <a:t>Much like Egypt, societies revolved around flooding waters to irrigate fields</a:t>
            </a:r>
          </a:p>
          <a:p>
            <a:pPr marL="465138" marR="0" lvl="0" indent="-465138" algn="l" rtl="0">
              <a:lnSpc>
                <a:spcPct val="80000"/>
              </a:lnSpc>
              <a:spcBef>
                <a:spcPts val="0"/>
              </a:spcBef>
              <a:spcAft>
                <a:spcPts val="0"/>
              </a:spcAft>
              <a:buClr>
                <a:schemeClr val="dk1"/>
              </a:buClr>
              <a:buSzPct val="98333"/>
              <a:buFont typeface="Arial"/>
              <a:buChar char="•"/>
            </a:pPr>
            <a:r>
              <a:rPr lang="en-US" sz="2950" b="0" i="0" u="none" strike="noStrike" cap="none" baseline="0">
                <a:solidFill>
                  <a:schemeClr val="dk1"/>
                </a:solidFill>
                <a:latin typeface="Arial"/>
                <a:ea typeface="Arial"/>
                <a:cs typeface="Arial"/>
                <a:sym typeface="Arial"/>
              </a:rPr>
              <a:t>No isolation→ invaders of many kinds</a:t>
            </a:r>
          </a:p>
        </p:txBody>
      </p:sp>
      <p:pic>
        <p:nvPicPr>
          <p:cNvPr id="195" name="Shape 195"/>
          <p:cNvPicPr preferRelativeResize="0"/>
          <p:nvPr/>
        </p:nvPicPr>
        <p:blipFill rotWithShape="1">
          <a:blip r:embed="rId3">
            <a:alphaModFix/>
          </a:blip>
          <a:srcRect/>
          <a:stretch/>
        </p:blipFill>
        <p:spPr>
          <a:xfrm>
            <a:off x="5105400" y="1600200"/>
            <a:ext cx="3848099" cy="4718105"/>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fontScale="90000"/>
          </a:bodyPr>
          <a:lstStyle/>
          <a:p>
            <a:pPr marL="0" marR="0" lvl="0" indent="0" algn="ctr" rtl="0">
              <a:spcBef>
                <a:spcPts val="0"/>
              </a:spcBef>
              <a:spcAft>
                <a:spcPts val="0"/>
              </a:spcAft>
              <a:buSzPct val="25000"/>
              <a:buNone/>
            </a:pPr>
            <a:r>
              <a:rPr lang="en-US" sz="7200" b="1" i="0" u="none" strike="noStrike" cap="none" baseline="0">
                <a:solidFill>
                  <a:srgbClr val="666666"/>
                </a:solidFill>
                <a:latin typeface="Arial"/>
                <a:ea typeface="Arial"/>
                <a:cs typeface="Arial"/>
                <a:sym typeface="Arial"/>
              </a:rPr>
              <a:t>Fertile Crescent</a:t>
            </a:r>
          </a:p>
        </p:txBody>
      </p:sp>
      <p:sp>
        <p:nvSpPr>
          <p:cNvPr id="202" name="Shape 202"/>
          <p:cNvSpPr txBox="1">
            <a:spLocks noGrp="1"/>
          </p:cNvSpPr>
          <p:nvPr>
            <p:ph type="body" idx="1"/>
          </p:nvPr>
        </p:nvSpPr>
        <p:spPr>
          <a:xfrm>
            <a:off x="457200" y="1981200"/>
            <a:ext cx="8229600" cy="3962399"/>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Major geographic features of this area?</a:t>
            </a:r>
          </a:p>
          <a:p>
            <a:pPr marL="465138" marR="0" lvl="0" indent="-465138" algn="l" rtl="0">
              <a:spcBef>
                <a:spcPts val="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		-Tigris and Euphrates Rivers</a:t>
            </a: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Mesopotamia→ the Tigris-Euphrates Valley</a:t>
            </a: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Tigris-Euphrates flooding</a:t>
            </a: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A time of repeated migration and conquest</a:t>
            </a:r>
          </a:p>
          <a:p>
            <a:pPr marL="465138" marR="0" lvl="0" indent="-261937"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2000"/>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Effect transition="in" filter="fade">
                                      <p:cBhvr>
                                        <p:cTn id="12" dur="2000"/>
                                        <p:tgtEl>
                                          <p:spTgt spid="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xEl>
                                              <p:pRg st="2" end="2"/>
                                            </p:txEl>
                                          </p:spTgt>
                                        </p:tgtEl>
                                        <p:attrNameLst>
                                          <p:attrName>style.visibility</p:attrName>
                                        </p:attrNameLst>
                                      </p:cBhvr>
                                      <p:to>
                                        <p:strVal val="visible"/>
                                      </p:to>
                                    </p:set>
                                    <p:animEffect transition="in" filter="fade">
                                      <p:cBhvr>
                                        <p:cTn id="17" dur="2000"/>
                                        <p:tgtEl>
                                          <p:spTgt spid="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xEl>
                                              <p:pRg st="3" end="3"/>
                                            </p:txEl>
                                          </p:spTgt>
                                        </p:tgtEl>
                                        <p:attrNameLst>
                                          <p:attrName>style.visibility</p:attrName>
                                        </p:attrNameLst>
                                      </p:cBhvr>
                                      <p:to>
                                        <p:strVal val="visible"/>
                                      </p:to>
                                    </p:set>
                                    <p:animEffect transition="in" filter="fade">
                                      <p:cBhvr>
                                        <p:cTn id="22" dur="2000"/>
                                        <p:tgtEl>
                                          <p:spTgt spid="2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2">
                                            <p:txEl>
                                              <p:pRg st="4" end="4"/>
                                            </p:txEl>
                                          </p:spTgt>
                                        </p:tgtEl>
                                        <p:attrNameLst>
                                          <p:attrName>style.visibility</p:attrName>
                                        </p:attrNameLst>
                                      </p:cBhvr>
                                      <p:to>
                                        <p:strVal val="visible"/>
                                      </p:to>
                                    </p:set>
                                    <p:animEffect transition="in" filter="fade">
                                      <p:cBhvr>
                                        <p:cTn id="27" dur="2000"/>
                                        <p:tgtEl>
                                          <p:spTgt spid="2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2">
                                            <p:txEl>
                                              <p:pRg st="5" end="5"/>
                                            </p:txEl>
                                          </p:spTgt>
                                        </p:tgtEl>
                                        <p:attrNameLst>
                                          <p:attrName>style.visibility</p:attrName>
                                        </p:attrNameLst>
                                      </p:cBhvr>
                                      <p:to>
                                        <p:strVal val="visible"/>
                                      </p:to>
                                    </p:set>
                                    <p:animEffect transition="in" filter="fade">
                                      <p:cBhvr>
                                        <p:cTn id="32" dur="2000"/>
                                        <p:tgtEl>
                                          <p:spTgt spid="2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fontScale="90000"/>
          </a:bodyPr>
          <a:lstStyle/>
          <a:p>
            <a:pPr marL="0" marR="0" lvl="0" indent="0" algn="ctr" rtl="0">
              <a:spcBef>
                <a:spcPts val="0"/>
              </a:spcBef>
              <a:spcAft>
                <a:spcPts val="0"/>
              </a:spcAft>
              <a:buSzPct val="25000"/>
              <a:buNone/>
            </a:pPr>
            <a:r>
              <a:rPr lang="en-US" sz="7200" b="1" i="0" u="none" strike="noStrike" cap="none" baseline="0">
                <a:solidFill>
                  <a:srgbClr val="666666"/>
                </a:solidFill>
                <a:latin typeface="Arial"/>
                <a:ea typeface="Arial"/>
                <a:cs typeface="Arial"/>
                <a:sym typeface="Arial"/>
              </a:rPr>
              <a:t>Sumer</a:t>
            </a:r>
          </a:p>
        </p:txBody>
      </p:sp>
      <p:sp>
        <p:nvSpPr>
          <p:cNvPr id="209" name="Shape 209"/>
          <p:cNvSpPr txBox="1">
            <a:spLocks noGrp="1"/>
          </p:cNvSpPr>
          <p:nvPr>
            <p:ph type="body" idx="1"/>
          </p:nvPr>
        </p:nvSpPr>
        <p:spPr>
          <a:xfrm>
            <a:off x="457200" y="1371600"/>
            <a:ext cx="8229600" cy="4906962"/>
          </a:xfrm>
          <a:prstGeom prst="rect">
            <a:avLst/>
          </a:prstGeom>
          <a:noFill/>
          <a:ln>
            <a:noFill/>
          </a:ln>
        </p:spPr>
        <p:txBody>
          <a:bodyPr lIns="91425" tIns="45700" rIns="91425" bIns="45700" anchor="t" anchorCtr="0">
            <a:normAutofit/>
          </a:bodyPr>
          <a:lstStyle/>
          <a:p>
            <a:pPr marL="465138" marR="0" lvl="0" indent="-465138" algn="l" rtl="0">
              <a:lnSpc>
                <a:spcPct val="90000"/>
              </a:lnSpc>
              <a:spcBef>
                <a:spcPts val="0"/>
              </a:spcBef>
              <a:spcAft>
                <a:spcPts val="0"/>
              </a:spcAft>
              <a:buClr>
                <a:schemeClr val="dk1"/>
              </a:buClr>
              <a:buSzPct val="98333"/>
              <a:buFont typeface="Arial"/>
              <a:buChar char="•"/>
            </a:pPr>
            <a:r>
              <a:rPr lang="en-US" sz="2950" b="0" i="0" u="none" strike="noStrike" cap="none" baseline="0">
                <a:solidFill>
                  <a:schemeClr val="dk1"/>
                </a:solidFill>
                <a:latin typeface="Arial"/>
                <a:ea typeface="Arial"/>
                <a:cs typeface="Arial"/>
                <a:sym typeface="Arial"/>
              </a:rPr>
              <a:t>Origins→ nomadic people migrated to Sumner</a:t>
            </a:r>
          </a:p>
          <a:p>
            <a:pPr marL="465138" marR="0" lvl="0" indent="-465138" algn="l" rtl="0">
              <a:lnSpc>
                <a:spcPct val="90000"/>
              </a:lnSpc>
              <a:spcBef>
                <a:spcPts val="0"/>
              </a:spcBef>
              <a:spcAft>
                <a:spcPts val="0"/>
              </a:spcAft>
              <a:buClr>
                <a:schemeClr val="dk1"/>
              </a:buClr>
              <a:buSzPct val="98333"/>
              <a:buFont typeface="Arial"/>
              <a:buChar char="•"/>
            </a:pPr>
            <a:r>
              <a:rPr lang="en-US" sz="2950" b="0" i="0" u="none" strike="noStrike" cap="none" baseline="0">
                <a:solidFill>
                  <a:schemeClr val="dk1"/>
                </a:solidFill>
                <a:latin typeface="Arial"/>
                <a:ea typeface="Arial"/>
                <a:cs typeface="Arial"/>
                <a:sym typeface="Arial"/>
              </a:rPr>
              <a:t>Writing</a:t>
            </a:r>
          </a:p>
          <a:p>
            <a:pPr marL="465138" marR="0" lvl="0" indent="-465138" algn="l" rtl="0">
              <a:lnSpc>
                <a:spcPct val="90000"/>
              </a:lnSpc>
              <a:spcBef>
                <a:spcPts val="0"/>
              </a:spcBef>
              <a:spcAft>
                <a:spcPts val="0"/>
              </a:spcAft>
              <a:buClr>
                <a:schemeClr val="dk1"/>
              </a:buClr>
              <a:buSzPct val="25000"/>
              <a:buFont typeface="Arial"/>
              <a:buNone/>
            </a:pPr>
            <a:r>
              <a:rPr lang="en-US" sz="2950" b="0" i="0" u="none" strike="noStrike" cap="none" baseline="0">
                <a:solidFill>
                  <a:schemeClr val="dk1"/>
                </a:solidFill>
                <a:latin typeface="Arial"/>
                <a:ea typeface="Arial"/>
                <a:cs typeface="Arial"/>
                <a:sym typeface="Arial"/>
              </a:rPr>
              <a:t>	-pictographs: picture writing</a:t>
            </a:r>
          </a:p>
          <a:p>
            <a:pPr marL="465138" marR="0" lvl="0" indent="-465138" algn="l" rtl="0">
              <a:lnSpc>
                <a:spcPct val="90000"/>
              </a:lnSpc>
              <a:spcBef>
                <a:spcPts val="0"/>
              </a:spcBef>
              <a:spcAft>
                <a:spcPts val="0"/>
              </a:spcAft>
              <a:buClr>
                <a:schemeClr val="dk1"/>
              </a:buClr>
              <a:buSzPct val="25000"/>
              <a:buFont typeface="Arial"/>
              <a:buNone/>
            </a:pPr>
            <a:r>
              <a:rPr lang="en-US" sz="2950" b="0" i="0" u="none" strike="noStrike" cap="none" baseline="0">
                <a:solidFill>
                  <a:schemeClr val="dk1"/>
                </a:solidFill>
                <a:latin typeface="Arial"/>
                <a:ea typeface="Arial"/>
                <a:cs typeface="Arial"/>
                <a:sym typeface="Arial"/>
              </a:rPr>
              <a:t>	-</a:t>
            </a:r>
            <a:r>
              <a:rPr lang="en-US" sz="2950" b="1" i="0" u="none" strike="noStrike" cap="none" baseline="0">
                <a:solidFill>
                  <a:schemeClr val="dk1"/>
                </a:solidFill>
                <a:latin typeface="Arial"/>
                <a:ea typeface="Arial"/>
                <a:cs typeface="Arial"/>
                <a:sym typeface="Arial"/>
              </a:rPr>
              <a:t>cuneiform: wedge shaped</a:t>
            </a:r>
          </a:p>
          <a:p>
            <a:pPr marL="465138" marR="0" lvl="0" indent="-465138" algn="l" rtl="0">
              <a:lnSpc>
                <a:spcPct val="90000"/>
              </a:lnSpc>
              <a:spcBef>
                <a:spcPts val="0"/>
              </a:spcBef>
              <a:spcAft>
                <a:spcPts val="0"/>
              </a:spcAft>
              <a:buClr>
                <a:schemeClr val="dk1"/>
              </a:buClr>
              <a:buSzPct val="98333"/>
              <a:buFont typeface="Arial"/>
              <a:buChar char="•"/>
            </a:pPr>
            <a:r>
              <a:rPr lang="en-US" sz="2950" b="0" i="0" u="none" strike="noStrike" cap="none" baseline="0">
                <a:solidFill>
                  <a:schemeClr val="dk1"/>
                </a:solidFill>
                <a:latin typeface="Arial"/>
                <a:ea typeface="Arial"/>
                <a:cs typeface="Arial"/>
                <a:sym typeface="Arial"/>
              </a:rPr>
              <a:t>Architecture</a:t>
            </a:r>
          </a:p>
          <a:p>
            <a:pPr marL="465138" marR="0" lvl="0" indent="-465138" algn="l" rtl="0">
              <a:lnSpc>
                <a:spcPct val="90000"/>
              </a:lnSpc>
              <a:spcBef>
                <a:spcPts val="0"/>
              </a:spcBef>
              <a:spcAft>
                <a:spcPts val="0"/>
              </a:spcAft>
              <a:buClr>
                <a:schemeClr val="dk1"/>
              </a:buClr>
              <a:buSzPct val="25000"/>
              <a:buFont typeface="Arial"/>
              <a:buNone/>
            </a:pPr>
            <a:r>
              <a:rPr lang="en-US" sz="2950" b="0" i="0" u="none" strike="noStrike" cap="none" baseline="0">
                <a:solidFill>
                  <a:schemeClr val="dk1"/>
                </a:solidFill>
                <a:latin typeface="Arial"/>
                <a:ea typeface="Arial"/>
                <a:cs typeface="Arial"/>
                <a:sym typeface="Arial"/>
              </a:rPr>
              <a:t>	-arch</a:t>
            </a:r>
          </a:p>
          <a:p>
            <a:pPr marL="465138" marR="0" lvl="0" indent="-465138" algn="l" rtl="0">
              <a:lnSpc>
                <a:spcPct val="90000"/>
              </a:lnSpc>
              <a:spcBef>
                <a:spcPts val="0"/>
              </a:spcBef>
              <a:spcAft>
                <a:spcPts val="0"/>
              </a:spcAft>
              <a:buClr>
                <a:schemeClr val="dk1"/>
              </a:buClr>
              <a:buSzPct val="25000"/>
              <a:buFont typeface="Arial"/>
              <a:buNone/>
            </a:pPr>
            <a:r>
              <a:rPr lang="en-US" sz="2950" b="0" i="0" u="none" strike="noStrike" cap="none" baseline="0">
                <a:solidFill>
                  <a:schemeClr val="dk1"/>
                </a:solidFill>
                <a:latin typeface="Arial"/>
                <a:ea typeface="Arial"/>
                <a:cs typeface="Arial"/>
                <a:sym typeface="Arial"/>
              </a:rPr>
              <a:t>	-ziggurats</a:t>
            </a:r>
          </a:p>
          <a:p>
            <a:pPr marL="465138" marR="0" lvl="0" indent="-465138" algn="l" rtl="0">
              <a:lnSpc>
                <a:spcPct val="90000"/>
              </a:lnSpc>
              <a:spcBef>
                <a:spcPts val="0"/>
              </a:spcBef>
              <a:spcAft>
                <a:spcPts val="0"/>
              </a:spcAft>
              <a:buClr>
                <a:schemeClr val="dk1"/>
              </a:buClr>
              <a:buSzPct val="98333"/>
              <a:buFont typeface="Arial"/>
              <a:buChar char="•"/>
            </a:pPr>
            <a:r>
              <a:rPr lang="en-US" sz="2950" b="0" i="0" u="none" strike="noStrike" cap="none" baseline="0">
                <a:solidFill>
                  <a:schemeClr val="dk1"/>
                </a:solidFill>
                <a:latin typeface="Arial"/>
                <a:ea typeface="Arial"/>
                <a:cs typeface="Arial"/>
                <a:sym typeface="Arial"/>
              </a:rPr>
              <a:t>Science</a:t>
            </a:r>
          </a:p>
          <a:p>
            <a:pPr marL="465138" marR="0" lvl="0" indent="-465138" algn="l" rtl="0">
              <a:lnSpc>
                <a:spcPct val="90000"/>
              </a:lnSpc>
              <a:spcBef>
                <a:spcPts val="0"/>
              </a:spcBef>
              <a:spcAft>
                <a:spcPts val="0"/>
              </a:spcAft>
              <a:buClr>
                <a:schemeClr val="dk1"/>
              </a:buClr>
              <a:buSzPct val="25000"/>
              <a:buFont typeface="Arial"/>
              <a:buNone/>
            </a:pPr>
            <a:r>
              <a:rPr lang="en-US" sz="2950" b="0" i="0" u="none" strike="noStrike" cap="none" baseline="0">
                <a:solidFill>
                  <a:schemeClr val="dk1"/>
                </a:solidFill>
                <a:latin typeface="Arial"/>
                <a:ea typeface="Arial"/>
                <a:cs typeface="Arial"/>
                <a:sym typeface="Arial"/>
              </a:rPr>
              <a:t>	-wheels→ watch, compass</a:t>
            </a:r>
          </a:p>
          <a:p>
            <a:pPr marL="465138" marR="0" lvl="0" indent="-465138" algn="l" rtl="0">
              <a:lnSpc>
                <a:spcPct val="90000"/>
              </a:lnSpc>
              <a:spcBef>
                <a:spcPts val="0"/>
              </a:spcBef>
              <a:spcAft>
                <a:spcPts val="0"/>
              </a:spcAft>
              <a:buClr>
                <a:schemeClr val="dk1"/>
              </a:buClr>
              <a:buSzPct val="25000"/>
              <a:buFont typeface="Arial"/>
              <a:buNone/>
            </a:pPr>
            <a:r>
              <a:rPr lang="en-US" sz="2950" b="0" i="0" u="none" strike="noStrike" cap="none" baseline="0">
                <a:solidFill>
                  <a:schemeClr val="dk1"/>
                </a:solidFill>
                <a:latin typeface="Arial"/>
                <a:ea typeface="Arial"/>
                <a:cs typeface="Arial"/>
                <a:sym typeface="Arial"/>
              </a:rPr>
              <a:t>	-lunar calendar</a:t>
            </a:r>
          </a:p>
        </p:txBody>
      </p:sp>
      <p:pic>
        <p:nvPicPr>
          <p:cNvPr id="210" name="Shape 210"/>
          <p:cNvPicPr preferRelativeResize="0"/>
          <p:nvPr/>
        </p:nvPicPr>
        <p:blipFill rotWithShape="1">
          <a:blip r:embed="rId3">
            <a:alphaModFix/>
          </a:blip>
          <a:srcRect/>
          <a:stretch/>
        </p:blipFill>
        <p:spPr>
          <a:xfrm>
            <a:off x="6172200" y="1981200"/>
            <a:ext cx="2547789" cy="2525340"/>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None/>
            </a:pPr>
            <a:endParaRPr sz="3600" b="1" i="0" u="none" strike="noStrike" cap="none" baseline="0">
              <a:solidFill>
                <a:schemeClr val="dk1"/>
              </a:solidFill>
              <a:latin typeface="Arial"/>
              <a:ea typeface="Arial"/>
              <a:cs typeface="Arial"/>
              <a:sym typeface="Arial"/>
            </a:endParaRPr>
          </a:p>
        </p:txBody>
      </p:sp>
      <p:sp>
        <p:nvSpPr>
          <p:cNvPr id="217" name="Shape 217"/>
          <p:cNvSpPr txBox="1">
            <a:spLocks noGrp="1"/>
          </p:cNvSpPr>
          <p:nvPr>
            <p:ph type="body" idx="1"/>
          </p:nvPr>
        </p:nvSpPr>
        <p:spPr>
          <a:xfrm>
            <a:off x="457200" y="5715000"/>
            <a:ext cx="8229600" cy="411163"/>
          </a:xfrm>
          <a:prstGeom prst="rect">
            <a:avLst/>
          </a:prstGeom>
          <a:noFill/>
          <a:ln>
            <a:noFill/>
          </a:ln>
        </p:spPr>
        <p:txBody>
          <a:bodyPr lIns="91425" tIns="45700" rIns="91425" bIns="45700" anchor="t" anchorCtr="0">
            <a:normAutofit/>
          </a:bodyPr>
          <a:lstStyle/>
          <a:p>
            <a:pPr marL="465138" marR="0" lvl="0" indent="-307658" algn="l" rtl="0">
              <a:lnSpc>
                <a:spcPct val="80000"/>
              </a:lnSpc>
              <a:spcBef>
                <a:spcPts val="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p:txBody>
      </p:sp>
      <p:pic>
        <p:nvPicPr>
          <p:cNvPr id="218" name="Shape 218"/>
          <p:cNvPicPr preferRelativeResize="0"/>
          <p:nvPr/>
        </p:nvPicPr>
        <p:blipFill rotWithShape="1">
          <a:blip r:embed="rId3">
            <a:alphaModFix/>
          </a:blip>
          <a:srcRect/>
          <a:stretch/>
        </p:blipFill>
        <p:spPr>
          <a:xfrm>
            <a:off x="152400" y="228600"/>
            <a:ext cx="4762499" cy="3171825"/>
          </a:xfrm>
          <a:prstGeom prst="rect">
            <a:avLst/>
          </a:prstGeom>
          <a:noFill/>
          <a:ln>
            <a:noFill/>
          </a:ln>
        </p:spPr>
      </p:pic>
      <p:pic>
        <p:nvPicPr>
          <p:cNvPr id="219" name="Shape 219"/>
          <p:cNvPicPr preferRelativeResize="0"/>
          <p:nvPr/>
        </p:nvPicPr>
        <p:blipFill rotWithShape="1">
          <a:blip r:embed="rId4">
            <a:alphaModFix/>
          </a:blip>
          <a:srcRect/>
          <a:stretch/>
        </p:blipFill>
        <p:spPr>
          <a:xfrm>
            <a:off x="457200" y="3352800"/>
            <a:ext cx="7937499" cy="3293736"/>
          </a:xfrm>
          <a:prstGeom prst="rect">
            <a:avLst/>
          </a:prstGeom>
          <a:noFill/>
          <a:ln>
            <a:noFill/>
          </a:ln>
        </p:spPr>
      </p:pic>
      <p:pic>
        <p:nvPicPr>
          <p:cNvPr id="220" name="Shape 220"/>
          <p:cNvPicPr preferRelativeResize="0"/>
          <p:nvPr/>
        </p:nvPicPr>
        <p:blipFill rotWithShape="1">
          <a:blip r:embed="rId5">
            <a:alphaModFix/>
          </a:blip>
          <a:srcRect/>
          <a:stretch/>
        </p:blipFill>
        <p:spPr>
          <a:xfrm>
            <a:off x="5029200" y="304800"/>
            <a:ext cx="3886200" cy="2914651"/>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The Key to Understanding History</a:t>
            </a:r>
          </a:p>
        </p:txBody>
      </p:sp>
      <p:pic>
        <p:nvPicPr>
          <p:cNvPr id="106" name="Shape 106"/>
          <p:cNvPicPr preferRelativeResize="0">
            <a:picLocks noGrp="1"/>
          </p:cNvPicPr>
          <p:nvPr>
            <p:ph type="body" idx="1"/>
          </p:nvPr>
        </p:nvPicPr>
        <p:blipFill rotWithShape="1">
          <a:blip r:embed="rId3">
            <a:alphaModFix/>
          </a:blip>
          <a:srcRect/>
          <a:stretch/>
        </p:blipFill>
        <p:spPr>
          <a:xfrm>
            <a:off x="533400" y="990600"/>
            <a:ext cx="3191614" cy="2941487"/>
          </a:xfrm>
          <a:prstGeom prst="rect">
            <a:avLst/>
          </a:prstGeom>
          <a:noFill/>
          <a:ln w="12700" cap="flat">
            <a:solidFill>
              <a:srgbClr val="000000"/>
            </a:solidFill>
            <a:prstDash val="solid"/>
            <a:miter/>
            <a:headEnd type="none" w="med" len="med"/>
            <a:tailEnd type="none" w="med" len="med"/>
          </a:ln>
        </p:spPr>
      </p:pic>
      <p:sp>
        <p:nvSpPr>
          <p:cNvPr id="107" name="Shape 107"/>
          <p:cNvSpPr/>
          <p:nvPr/>
        </p:nvSpPr>
        <p:spPr>
          <a:xfrm>
            <a:off x="155575" y="-884237"/>
            <a:ext cx="2466974" cy="1847851"/>
          </a:xfrm>
          <a:prstGeom prst="rect">
            <a:avLst/>
          </a:prstGeom>
          <a:noFill/>
          <a:ln>
            <a:noFill/>
          </a:ln>
        </p:spPr>
        <p:txBody>
          <a:bodyPr lIns="91425" tIns="45700" rIns="91425" bIns="45700" anchor="t" anchorCtr="0">
            <a:norm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08" name="Shape 108"/>
          <p:cNvSpPr/>
          <p:nvPr/>
        </p:nvSpPr>
        <p:spPr>
          <a:xfrm>
            <a:off x="155575" y="-884237"/>
            <a:ext cx="2466974" cy="1847851"/>
          </a:xfrm>
          <a:prstGeom prst="rect">
            <a:avLst/>
          </a:prstGeom>
          <a:noFill/>
          <a:ln>
            <a:noFill/>
          </a:ln>
        </p:spPr>
        <p:txBody>
          <a:bodyPr lIns="91425" tIns="45700" rIns="91425" bIns="45700" anchor="t" anchorCtr="0">
            <a:norm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09" name="Shape 109"/>
          <p:cNvSpPr/>
          <p:nvPr/>
        </p:nvSpPr>
        <p:spPr>
          <a:xfrm>
            <a:off x="155575" y="-144463"/>
            <a:ext cx="304799" cy="304801"/>
          </a:xfrm>
          <a:prstGeom prst="rect">
            <a:avLst/>
          </a:prstGeom>
          <a:noFill/>
          <a:ln>
            <a:noFill/>
          </a:ln>
        </p:spPr>
        <p:txBody>
          <a:bodyPr lIns="91425" tIns="45700" rIns="91425" bIns="45700" anchor="t" anchorCtr="0">
            <a:normAutofit fontScale="92500" lnSpcReduction="20000"/>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110" name="Shape 110"/>
          <p:cNvPicPr preferRelativeResize="0"/>
          <p:nvPr/>
        </p:nvPicPr>
        <p:blipFill rotWithShape="1">
          <a:blip r:embed="rId4">
            <a:alphaModFix/>
          </a:blip>
          <a:srcRect/>
          <a:stretch/>
        </p:blipFill>
        <p:spPr>
          <a:xfrm>
            <a:off x="4572000" y="1066800"/>
            <a:ext cx="2933700" cy="2190750"/>
          </a:xfrm>
          <a:prstGeom prst="rect">
            <a:avLst/>
          </a:prstGeom>
          <a:noFill/>
          <a:ln>
            <a:noFill/>
          </a:ln>
        </p:spPr>
      </p:pic>
      <p:pic>
        <p:nvPicPr>
          <p:cNvPr id="111" name="Shape 111"/>
          <p:cNvPicPr preferRelativeResize="0"/>
          <p:nvPr/>
        </p:nvPicPr>
        <p:blipFill rotWithShape="1">
          <a:blip r:embed="rId5">
            <a:alphaModFix/>
          </a:blip>
          <a:srcRect/>
          <a:stretch/>
        </p:blipFill>
        <p:spPr>
          <a:xfrm>
            <a:off x="4876800" y="3733800"/>
            <a:ext cx="2409824" cy="1895475"/>
          </a:xfrm>
          <a:prstGeom prst="rect">
            <a:avLst/>
          </a:prstGeom>
          <a:noFill/>
          <a:ln>
            <a:noFill/>
          </a:ln>
        </p:spPr>
      </p:pic>
      <p:pic>
        <p:nvPicPr>
          <p:cNvPr id="112" name="Shape 112"/>
          <p:cNvPicPr preferRelativeResize="0"/>
          <p:nvPr/>
        </p:nvPicPr>
        <p:blipFill rotWithShape="1">
          <a:blip r:embed="rId6">
            <a:alphaModFix/>
          </a:blip>
          <a:srcRect/>
          <a:stretch/>
        </p:blipFill>
        <p:spPr>
          <a:xfrm>
            <a:off x="2514600" y="4114800"/>
            <a:ext cx="1524000" cy="2219326"/>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2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20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2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5950" b="1" i="0" u="none" strike="noStrike" cap="none" baseline="0">
                <a:solidFill>
                  <a:srgbClr val="666666"/>
                </a:solidFill>
                <a:latin typeface="Arial"/>
                <a:ea typeface="Arial"/>
                <a:cs typeface="Arial"/>
                <a:sym typeface="Arial"/>
              </a:rPr>
              <a:t>Sumerian Society</a:t>
            </a:r>
          </a:p>
        </p:txBody>
      </p:sp>
      <p:sp>
        <p:nvSpPr>
          <p:cNvPr id="226" name="Shape 226"/>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3200" b="1" i="0" u="none" strike="noStrike" cap="none" baseline="0">
                <a:solidFill>
                  <a:schemeClr val="dk1"/>
                </a:solidFill>
                <a:latin typeface="Arial"/>
                <a:ea typeface="Arial"/>
                <a:cs typeface="Arial"/>
                <a:sym typeface="Arial"/>
              </a:rPr>
              <a:t>City-States</a:t>
            </a:r>
            <a:r>
              <a:rPr lang="en-US" sz="3200" b="0" i="0" u="none" strike="noStrike" cap="none" baseline="0">
                <a:solidFill>
                  <a:schemeClr val="dk1"/>
                </a:solidFill>
                <a:latin typeface="Arial"/>
                <a:ea typeface="Arial"/>
                <a:cs typeface="Arial"/>
                <a:sym typeface="Arial"/>
              </a:rPr>
              <a:t>: a town or city and the surrounding land controlled by it</a:t>
            </a:r>
          </a:p>
          <a:p>
            <a:pPr marL="1035050" marR="0" lvl="1" indent="-41275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Ur, Erech, and Kish</a:t>
            </a:r>
          </a:p>
          <a:p>
            <a:pPr marL="1035050" marR="0" lvl="1" indent="-412750" algn="l" rtl="0">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Top→ Kings, high priests, nobles</a:t>
            </a:r>
          </a:p>
          <a:p>
            <a:pPr marL="465138" marR="0" lvl="0" indent="-465138" algn="l" rtl="0">
              <a:spcBef>
                <a:spcPts val="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    Middle→ lower priests, merchants, scholars</a:t>
            </a:r>
          </a:p>
          <a:p>
            <a:pPr marL="465138" marR="0" lvl="0" indent="-465138" algn="l" rtl="0">
              <a:spcBef>
                <a:spcPts val="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    Bottom→ peasant farmers, slaves</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fontScale="90000"/>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The Spread of </a:t>
            </a:r>
            <a:br>
              <a:rPr lang="en-US" sz="3600" b="1" i="0" u="none" strike="noStrike" cap="none" baseline="0">
                <a:solidFill>
                  <a:schemeClr val="dk1"/>
                </a:solidFill>
                <a:latin typeface="Arial"/>
                <a:ea typeface="Arial"/>
                <a:cs typeface="Arial"/>
                <a:sym typeface="Arial"/>
              </a:rPr>
            </a:br>
            <a:r>
              <a:rPr lang="en-US" sz="3600" b="1" i="0" u="none" strike="noStrike" cap="none" baseline="0">
                <a:solidFill>
                  <a:schemeClr val="dk1"/>
                </a:solidFill>
                <a:latin typeface="Arial"/>
                <a:ea typeface="Arial"/>
                <a:cs typeface="Arial"/>
                <a:sym typeface="Arial"/>
              </a:rPr>
              <a:t>Mesopotamian Culture</a:t>
            </a:r>
          </a:p>
        </p:txBody>
      </p:sp>
      <p:sp>
        <p:nvSpPr>
          <p:cNvPr id="233" name="Shape 233"/>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The Triumph of Babylon</a:t>
            </a: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Life Under Hammurabi</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fontScale="90000"/>
          </a:bodyPr>
          <a:lstStyle/>
          <a:p>
            <a:pPr marL="0" marR="0" lvl="0" indent="0" algn="ctr" rtl="0">
              <a:spcBef>
                <a:spcPts val="0"/>
              </a:spcBef>
              <a:spcAft>
                <a:spcPts val="0"/>
              </a:spcAft>
              <a:buSzPct val="25000"/>
              <a:buNone/>
            </a:pPr>
            <a:r>
              <a:rPr lang="en-US" sz="3250" b="1" i="0" u="none" strike="noStrike" cap="none" baseline="0">
                <a:solidFill>
                  <a:schemeClr val="dk1"/>
                </a:solidFill>
                <a:latin typeface="Arial"/>
                <a:ea typeface="Arial"/>
                <a:cs typeface="Arial"/>
                <a:sym typeface="Arial"/>
              </a:rPr>
              <a:t>The Ancient Middle East:</a:t>
            </a:r>
            <a:br>
              <a:rPr lang="en-US" sz="3250" b="1" i="0" u="none" strike="noStrike" cap="none" baseline="0">
                <a:solidFill>
                  <a:schemeClr val="dk1"/>
                </a:solidFill>
                <a:latin typeface="Arial"/>
                <a:ea typeface="Arial"/>
                <a:cs typeface="Arial"/>
                <a:sym typeface="Arial"/>
              </a:rPr>
            </a:br>
            <a:r>
              <a:rPr lang="en-US" sz="3250" b="1" i="0" u="none" strike="noStrike" cap="none" baseline="0">
                <a:solidFill>
                  <a:schemeClr val="dk1"/>
                </a:solidFill>
                <a:latin typeface="Arial"/>
                <a:ea typeface="Arial"/>
                <a:cs typeface="Arial"/>
                <a:sym typeface="Arial"/>
              </a:rPr>
              <a:t>Debating Hammurabi’s Code</a:t>
            </a:r>
          </a:p>
        </p:txBody>
      </p:sp>
      <p:sp>
        <p:nvSpPr>
          <p:cNvPr id="239" name="Shape 239"/>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lnSpc>
                <a:spcPct val="80000"/>
              </a:lnSpc>
              <a:spcBef>
                <a:spcPts val="0"/>
              </a:spcBef>
              <a:spcAft>
                <a:spcPts val="0"/>
              </a:spcAft>
              <a:buClr>
                <a:schemeClr val="dk1"/>
              </a:buClr>
              <a:buSzPct val="100000"/>
              <a:buFont typeface="Arial"/>
              <a:buChar char="•"/>
            </a:pPr>
            <a:r>
              <a:rPr lang="en-US" sz="2500" b="1" i="1" u="none" strike="noStrike" cap="none" baseline="0">
                <a:solidFill>
                  <a:schemeClr val="dk1"/>
                </a:solidFill>
                <a:latin typeface="Arial"/>
                <a:ea typeface="Arial"/>
                <a:cs typeface="Arial"/>
                <a:sym typeface="Arial"/>
              </a:rPr>
              <a:t>Hammurabi’s Code is one of the oldest written records that we have (ca. 1728 – 1686 BC). The Code is actually a series of laws written by a Babylonian king named Hammurabi.</a:t>
            </a:r>
            <a:r>
              <a:rPr lang="en-US" sz="2500" b="0" i="0" u="none" strike="noStrike" cap="none" baseline="0">
                <a:solidFill>
                  <a:schemeClr val="dk1"/>
                </a:solidFill>
                <a:latin typeface="Arial"/>
                <a:ea typeface="Arial"/>
                <a:cs typeface="Arial"/>
                <a:sym typeface="Arial"/>
              </a:rPr>
              <a:t>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These laws were engraved on a huge stone pillar that was excavated in the early 20th century. Hammurabi claimed the gods called on him to “make justice visible in the land.”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There are 282 laws, organized by subjects. They cover a wide range of offenses. Hammurabi made an effort to make the laws fair, but different standards of justice and “fairness” applied to different people. In other words, status counted.</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371600" y="0"/>
            <a:ext cx="6476999" cy="2209799"/>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4000" b="1" i="0" u="none" strike="noStrike" cap="none" baseline="0">
                <a:solidFill>
                  <a:schemeClr val="dk1"/>
                </a:solidFill>
                <a:latin typeface="Arial"/>
                <a:ea typeface="Arial"/>
                <a:cs typeface="Arial"/>
                <a:sym typeface="Arial"/>
              </a:rPr>
              <a:t>The Ancient Middle East:</a:t>
            </a:r>
            <a:br>
              <a:rPr lang="en-US" sz="4000" b="1" i="0" u="none" strike="noStrike" cap="none" baseline="0">
                <a:solidFill>
                  <a:schemeClr val="dk1"/>
                </a:solidFill>
                <a:latin typeface="Arial"/>
                <a:ea typeface="Arial"/>
                <a:cs typeface="Arial"/>
                <a:sym typeface="Arial"/>
              </a:rPr>
            </a:br>
            <a:r>
              <a:rPr lang="en-US" sz="4000" b="1" i="0" u="none" strike="noStrike" cap="none" baseline="0">
                <a:solidFill>
                  <a:schemeClr val="dk1"/>
                </a:solidFill>
                <a:latin typeface="Arial"/>
                <a:ea typeface="Arial"/>
                <a:cs typeface="Arial"/>
                <a:sym typeface="Arial"/>
              </a:rPr>
              <a:t>Debating Hammurabi’s Code</a:t>
            </a:r>
          </a:p>
        </p:txBody>
      </p:sp>
      <p:sp>
        <p:nvSpPr>
          <p:cNvPr id="245" name="Shape 245"/>
          <p:cNvSpPr txBox="1">
            <a:spLocks noGrp="1"/>
          </p:cNvSpPr>
          <p:nvPr>
            <p:ph type="body" idx="1"/>
          </p:nvPr>
        </p:nvSpPr>
        <p:spPr>
          <a:xfrm>
            <a:off x="457200" y="2667000"/>
            <a:ext cx="8229600" cy="3124199"/>
          </a:xfrm>
          <a:prstGeom prst="rect">
            <a:avLst/>
          </a:prstGeom>
          <a:noFill/>
          <a:ln>
            <a:noFill/>
          </a:ln>
        </p:spPr>
        <p:txBody>
          <a:bodyPr lIns="91425" tIns="45700" rIns="91425" bIns="45700" anchor="t" anchorCtr="0">
            <a:normAutofit/>
          </a:bodyPr>
          <a:lstStyle/>
          <a:p>
            <a:pPr marL="465138" marR="0" lvl="0" indent="-465138" algn="ctr" rtl="0">
              <a:lnSpc>
                <a:spcPct val="80000"/>
              </a:lnSpc>
              <a:spcBef>
                <a:spcPts val="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	</a:t>
            </a:r>
            <a:r>
              <a:rPr lang="en-US" sz="3100" b="0" i="0" u="none" strike="noStrike" cap="none" baseline="0">
                <a:solidFill>
                  <a:schemeClr val="dk1"/>
                </a:solidFill>
                <a:latin typeface="Arial"/>
                <a:ea typeface="Arial"/>
                <a:cs typeface="Arial"/>
                <a:sym typeface="Arial"/>
              </a:rPr>
              <a:t>Divide class into two groups: one pro and one con.  Give students 5-6 minutes to get together to work on prepping debate.  Think about the pros and cons of each.  Begin formal debate.   (handout on HC)</a:t>
            </a:r>
          </a:p>
          <a:p>
            <a:pPr marL="465138" marR="0" lvl="0" indent="-465138" algn="l" rtl="0">
              <a:lnSpc>
                <a:spcPct val="80000"/>
              </a:lnSpc>
              <a:spcBef>
                <a:spcPts val="0"/>
              </a:spcBef>
              <a:spcAft>
                <a:spcPts val="0"/>
              </a:spcAft>
              <a:buClr>
                <a:schemeClr val="dk1"/>
              </a:buClr>
              <a:buSzPct val="25000"/>
              <a:buFont typeface="Arial"/>
              <a:buNone/>
            </a:pPr>
            <a:endParaRPr lang="en-US" sz="3100" b="0" i="0" u="none" strike="noStrike" cap="none" baseline="0">
              <a:solidFill>
                <a:schemeClr val="dk1"/>
              </a:solidFill>
              <a:latin typeface="Arial"/>
              <a:ea typeface="Arial"/>
              <a:cs typeface="Arial"/>
              <a:sym typeface="Aria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Debate: Hammurabi’s Code</a:t>
            </a:r>
          </a:p>
        </p:txBody>
      </p:sp>
      <p:sp>
        <p:nvSpPr>
          <p:cNvPr id="251" name="Shape 251"/>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lnSpc>
                <a:spcPct val="80000"/>
              </a:lnSpc>
              <a:spcBef>
                <a:spcPts val="0"/>
              </a:spcBef>
              <a:spcAft>
                <a:spcPts val="0"/>
              </a:spcAft>
              <a:buClr>
                <a:schemeClr val="dk1"/>
              </a:buClr>
              <a:buSzPct val="100000"/>
              <a:buFont typeface="Arial"/>
              <a:buChar char="•"/>
            </a:pPr>
            <a:r>
              <a:rPr lang="en-US" sz="2500" b="0" i="0" u="none" strike="noStrike" cap="none" baseline="0">
                <a:solidFill>
                  <a:schemeClr val="dk1"/>
                </a:solidFill>
                <a:latin typeface="Arial"/>
                <a:ea typeface="Arial"/>
                <a:cs typeface="Arial"/>
                <a:sym typeface="Arial"/>
              </a:rPr>
              <a:t>Consider the following questions and be able to support your answers logically: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Where the laws appropriate for the time period?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How were they fair or unfair?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Which people were favored by the laws and which where not?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How is the Code of Hammurabi similar to or different from the Ten Commandments?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
            </a:r>
            <a:br>
              <a:rPr lang="en-US" sz="2500" b="0" i="0" u="none" strike="noStrike" cap="none" baseline="0">
                <a:solidFill>
                  <a:schemeClr val="dk1"/>
                </a:solidFill>
                <a:latin typeface="Arial"/>
                <a:ea typeface="Arial"/>
                <a:cs typeface="Arial"/>
                <a:sym typeface="Arial"/>
              </a:rPr>
            </a:br>
            <a:r>
              <a:rPr lang="en-US" sz="2500" b="0" i="0" u="none" strike="noStrike" cap="none" baseline="0">
                <a:solidFill>
                  <a:schemeClr val="dk1"/>
                </a:solidFill>
                <a:latin typeface="Arial"/>
                <a:ea typeface="Arial"/>
                <a:cs typeface="Arial"/>
                <a:sym typeface="Arial"/>
              </a:rPr>
              <a:t>Have society’s problems changed or remained the same?</a:t>
            </a:r>
          </a:p>
          <a:p>
            <a:pPr marL="465138" marR="0" lvl="0" indent="-465138" algn="l" rtl="0">
              <a:lnSpc>
                <a:spcPct val="80000"/>
              </a:lnSpc>
              <a:spcBef>
                <a:spcPts val="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168275"/>
            <a:ext cx="8229600" cy="1050900"/>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Women in Religion in Ancient Egypt</a:t>
            </a:r>
          </a:p>
        </p:txBody>
      </p:sp>
      <p:sp>
        <p:nvSpPr>
          <p:cNvPr id="257" name="Shape 257"/>
          <p:cNvSpPr txBox="1"/>
          <p:nvPr/>
        </p:nvSpPr>
        <p:spPr>
          <a:xfrm>
            <a:off x="1828800" y="1143633"/>
            <a:ext cx="5638800" cy="953999"/>
          </a:xfrm>
          <a:prstGeom prst="rect">
            <a:avLst/>
          </a:prstGeom>
          <a:noFill/>
          <a:ln>
            <a:noFill/>
          </a:ln>
        </p:spPr>
        <p:txBody>
          <a:bodyPr lIns="91425" tIns="45700" rIns="91425" bIns="45700" anchor="t" anchorCtr="0">
            <a:normAutofit/>
          </a:bodyPr>
          <a:lstStyle/>
          <a:p>
            <a:pPr marL="0" marR="0" lvl="0" indent="0" algn="l" rtl="0">
              <a:spcBef>
                <a:spcPts val="0"/>
              </a:spcBef>
              <a:spcAft>
                <a:spcPts val="0"/>
              </a:spcAft>
              <a:buSzPct val="25000"/>
              <a:buNone/>
            </a:pPr>
            <a:r>
              <a:rPr lang="en-US" sz="2800" b="0" i="0" u="none" strike="noStrike" cap="none" baseline="0">
                <a:solidFill>
                  <a:schemeClr val="dk1"/>
                </a:solidFill>
                <a:latin typeface="Arial"/>
                <a:ea typeface="Arial"/>
                <a:cs typeface="Arial"/>
                <a:sym typeface="Arial"/>
              </a:rPr>
              <a:t>What do you think about the article?</a:t>
            </a:r>
          </a:p>
        </p:txBody>
      </p:sp>
      <p:pic>
        <p:nvPicPr>
          <p:cNvPr id="258" name="Shape 258"/>
          <p:cNvPicPr preferRelativeResize="0"/>
          <p:nvPr/>
        </p:nvPicPr>
        <p:blipFill rotWithShape="1">
          <a:blip r:embed="rId3">
            <a:alphaModFix/>
          </a:blip>
          <a:srcRect/>
          <a:stretch/>
        </p:blipFill>
        <p:spPr>
          <a:xfrm>
            <a:off x="2507035" y="2286000"/>
            <a:ext cx="4067100" cy="3048000"/>
          </a:xfrm>
          <a:prstGeom prst="rect">
            <a:avLst/>
          </a:prstGeom>
          <a:noFill/>
          <a:ln>
            <a:noFill/>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168275"/>
            <a:ext cx="8229600" cy="1050900"/>
          </a:xfrm>
          <a:prstGeom prst="rect">
            <a:avLst/>
          </a:prstGeom>
          <a:noFill/>
          <a:ln>
            <a:noFill/>
          </a:ln>
        </p:spPr>
        <p:txBody>
          <a:bodyPr lIns="91425" tIns="45700" rIns="91425" bIns="45700" anchor="ctr" anchorCtr="0">
            <a:normAutofit fontScale="90000"/>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Egypt, the Land of the Pharaohs (3100–1200 B.C.)</a:t>
            </a:r>
          </a:p>
        </p:txBody>
      </p:sp>
      <p:sp>
        <p:nvSpPr>
          <p:cNvPr id="264" name="Shape 264"/>
          <p:cNvSpPr txBox="1">
            <a:spLocks noGrp="1"/>
          </p:cNvSpPr>
          <p:nvPr>
            <p:ph type="body" idx="1"/>
          </p:nvPr>
        </p:nvSpPr>
        <p:spPr>
          <a:xfrm>
            <a:off x="457200" y="1371600"/>
            <a:ext cx="8229600" cy="4759200"/>
          </a:xfrm>
          <a:prstGeom prst="rect">
            <a:avLst/>
          </a:prstGeom>
          <a:noFill/>
          <a:ln>
            <a:noFill/>
          </a:ln>
        </p:spPr>
        <p:txBody>
          <a:bodyPr lIns="91425" tIns="45700" rIns="91425" bIns="45700" anchor="t" anchorCtr="0">
            <a:normAutofit/>
          </a:bodyPr>
          <a:lstStyle/>
          <a:p>
            <a:pPr marL="0" marR="0" lvl="0" indent="0"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265" name="Shape 265"/>
          <p:cNvPicPr preferRelativeResize="0"/>
          <p:nvPr/>
        </p:nvPicPr>
        <p:blipFill rotWithShape="1">
          <a:blip r:embed="rId3">
            <a:alphaModFix/>
          </a:blip>
          <a:srcRect/>
          <a:stretch/>
        </p:blipFill>
        <p:spPr>
          <a:xfrm>
            <a:off x="1066800" y="2590800"/>
            <a:ext cx="3809999" cy="2362200"/>
          </a:xfrm>
          <a:prstGeom prst="rect">
            <a:avLst/>
          </a:prstGeom>
          <a:noFill/>
          <a:ln>
            <a:noFill/>
          </a:ln>
        </p:spPr>
      </p:pic>
      <p:pic>
        <p:nvPicPr>
          <p:cNvPr id="266" name="Shape 266"/>
          <p:cNvPicPr preferRelativeResize="0"/>
          <p:nvPr/>
        </p:nvPicPr>
        <p:blipFill rotWithShape="1">
          <a:blip r:embed="rId4">
            <a:alphaModFix/>
          </a:blip>
          <a:srcRect/>
          <a:stretch/>
        </p:blipFill>
        <p:spPr>
          <a:xfrm>
            <a:off x="5562600" y="1962150"/>
            <a:ext cx="2638499" cy="3619500"/>
          </a:xfrm>
          <a:prstGeom prst="rect">
            <a:avLst/>
          </a:prstGeom>
          <a:noFill/>
          <a:ln>
            <a:noFill/>
          </a:ln>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168275"/>
            <a:ext cx="8229600" cy="1050900"/>
          </a:xfrm>
          <a:prstGeom prst="rect">
            <a:avLst/>
          </a:prstGeom>
          <a:noFill/>
          <a:ln>
            <a:noFill/>
          </a:ln>
        </p:spPr>
        <p:txBody>
          <a:bodyPr lIns="91425" tIns="45700" rIns="91425" bIns="45700" anchor="ctr" anchorCtr="0">
            <a:normAutofit/>
          </a:bodyPr>
          <a:lstStyle/>
          <a:p>
            <a:pPr marL="465137" marR="0" lvl="0" indent="-465137" algn="ctr" rtl="0">
              <a:spcBef>
                <a:spcPts val="0"/>
              </a:spcBef>
              <a:spcAft>
                <a:spcPts val="0"/>
              </a:spcAft>
              <a:buSzPct val="25000"/>
              <a:buNone/>
            </a:pPr>
            <a:r>
              <a:rPr lang="en-US" sz="3600" b="1" i="0" u="none" strike="noStrike" cap="none" baseline="0">
                <a:solidFill>
                  <a:srgbClr val="000000"/>
                </a:solidFill>
                <a:latin typeface="Arial"/>
                <a:ea typeface="Arial"/>
                <a:cs typeface="Arial"/>
                <a:sym typeface="Arial"/>
              </a:rPr>
              <a:t>The God-King of Egypt</a:t>
            </a:r>
          </a:p>
        </p:txBody>
      </p:sp>
      <p:sp>
        <p:nvSpPr>
          <p:cNvPr id="272" name="Shape 272"/>
          <p:cNvSpPr txBox="1">
            <a:spLocks noGrp="1"/>
          </p:cNvSpPr>
          <p:nvPr>
            <p:ph type="body" idx="1"/>
          </p:nvPr>
        </p:nvSpPr>
        <p:spPr>
          <a:xfrm>
            <a:off x="457200" y="1371600"/>
            <a:ext cx="8229600" cy="4759200"/>
          </a:xfrm>
          <a:prstGeom prst="rect">
            <a:avLst/>
          </a:prstGeom>
          <a:noFill/>
          <a:ln>
            <a:noFill/>
          </a:ln>
        </p:spPr>
        <p:txBody>
          <a:bodyPr lIns="91425" tIns="45700" rIns="91425" bIns="45700" anchor="t" anchorCtr="0">
            <a:normAutofit lnSpcReduction="10000"/>
          </a:bodyPr>
          <a:lstStyle/>
          <a:p>
            <a:pPr marL="465137" marR="0" lvl="0" indent="-465137"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Egyptian society revolved around the life-giving waters of the Nile River</a:t>
            </a:r>
          </a:p>
          <a:p>
            <a:pPr marL="465137" marR="0" lvl="0" indent="-465137"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Regular flooding and fertility of soil made agriculture </a:t>
            </a:r>
            <a:r>
              <a:rPr lang="en-US" sz="2800" b="0" i="0" u="none" strike="noStrike" cap="none" baseline="0">
                <a:solidFill>
                  <a:srgbClr val="FF0000"/>
                </a:solidFill>
                <a:latin typeface="Arial"/>
                <a:ea typeface="Arial"/>
                <a:cs typeface="Arial"/>
                <a:sym typeface="Arial"/>
              </a:rPr>
              <a:t>dependable </a:t>
            </a:r>
            <a:r>
              <a:rPr lang="en-US" sz="2800" b="0" i="0" u="none" strike="noStrike" cap="none" baseline="0">
                <a:solidFill>
                  <a:schemeClr val="dk1"/>
                </a:solidFill>
                <a:latin typeface="Arial"/>
                <a:ea typeface="Arial"/>
                <a:cs typeface="Arial"/>
                <a:sym typeface="Arial"/>
              </a:rPr>
              <a:t>and </a:t>
            </a:r>
            <a:r>
              <a:rPr lang="en-US" sz="2800" b="0" i="0" u="none" strike="noStrike" cap="none" baseline="0">
                <a:solidFill>
                  <a:srgbClr val="FF0000"/>
                </a:solidFill>
                <a:latin typeface="Arial"/>
                <a:ea typeface="Arial"/>
                <a:cs typeface="Arial"/>
                <a:sym typeface="Arial"/>
              </a:rPr>
              <a:t>productive.</a:t>
            </a:r>
          </a:p>
          <a:p>
            <a:pPr marL="465137" marR="0" lvl="0" indent="-465137" algn="l" rtl="0">
              <a:spcBef>
                <a:spcPts val="0"/>
              </a:spcBef>
              <a:spcAft>
                <a:spcPts val="0"/>
              </a:spcAft>
              <a:buClr>
                <a:srgbClr val="FF0000"/>
              </a:buClr>
              <a:buSzPct val="100000"/>
              <a:buFont typeface="Arial"/>
              <a:buChar char="•"/>
            </a:pPr>
            <a:r>
              <a:rPr lang="en-US" sz="2800" b="0" i="0" u="none" strike="noStrike" cap="none" baseline="0">
                <a:solidFill>
                  <a:srgbClr val="FF0000"/>
                </a:solidFill>
                <a:latin typeface="Arial"/>
                <a:ea typeface="Arial"/>
                <a:cs typeface="Arial"/>
                <a:sym typeface="Arial"/>
              </a:rPr>
              <a:t>By </a:t>
            </a:r>
            <a:r>
              <a:rPr lang="en-US" sz="2800" b="0" i="0" u="none" strike="noStrike" cap="none" baseline="0">
                <a:solidFill>
                  <a:schemeClr val="dk1"/>
                </a:solidFill>
                <a:latin typeface="Arial"/>
                <a:ea typeface="Arial"/>
                <a:cs typeface="Arial"/>
                <a:sym typeface="Arial"/>
              </a:rPr>
              <a:t>3100 BCE there were some forty agricultural communities along the Nile.</a:t>
            </a:r>
          </a:p>
          <a:p>
            <a:pPr marL="465137" marR="0" lvl="0" indent="-465137"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Sometime around 3100 BCE Egypt was united under the rule of a single great king or “Pharaoh” (def)</a:t>
            </a:r>
          </a:p>
          <a:p>
            <a:pPr marL="465137" marR="0" lvl="0" indent="-465137"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Egyptian religion was polytheistic and connected to the environment.</a:t>
            </a:r>
          </a:p>
        </p:txBody>
      </p:sp>
      <p:pic>
        <p:nvPicPr>
          <p:cNvPr id="273" name="Shape 273"/>
          <p:cNvPicPr preferRelativeResize="0"/>
          <p:nvPr/>
        </p:nvPicPr>
        <p:blipFill rotWithShape="1">
          <a:blip r:embed="rId3">
            <a:alphaModFix/>
          </a:blip>
          <a:srcRect/>
          <a:stretch/>
        </p:blipFill>
        <p:spPr>
          <a:xfrm>
            <a:off x="7543800" y="85165"/>
            <a:ext cx="992399" cy="1371599"/>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animEffect transition="in" filter="fade">
                                      <p:cBhvr>
                                        <p:cTn id="7" dur="500"/>
                                        <p:tgtEl>
                                          <p:spTgt spid="2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xEl>
                                              <p:pRg st="1" end="1"/>
                                            </p:txEl>
                                          </p:spTgt>
                                        </p:tgtEl>
                                        <p:attrNameLst>
                                          <p:attrName>style.visibility</p:attrName>
                                        </p:attrNameLst>
                                      </p:cBhvr>
                                      <p:to>
                                        <p:strVal val="visible"/>
                                      </p:to>
                                    </p:set>
                                    <p:animEffect transition="in" filter="fade">
                                      <p:cBhvr>
                                        <p:cTn id="12" dur="500"/>
                                        <p:tgtEl>
                                          <p:spTgt spid="2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xEl>
                                              <p:pRg st="2" end="2"/>
                                            </p:txEl>
                                          </p:spTgt>
                                        </p:tgtEl>
                                        <p:attrNameLst>
                                          <p:attrName>style.visibility</p:attrName>
                                        </p:attrNameLst>
                                      </p:cBhvr>
                                      <p:to>
                                        <p:strVal val="visible"/>
                                      </p:to>
                                    </p:set>
                                    <p:animEffect transition="in" filter="fade">
                                      <p:cBhvr>
                                        <p:cTn id="17" dur="500"/>
                                        <p:tgtEl>
                                          <p:spTgt spid="2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2">
                                            <p:txEl>
                                              <p:pRg st="3" end="3"/>
                                            </p:txEl>
                                          </p:spTgt>
                                        </p:tgtEl>
                                        <p:attrNameLst>
                                          <p:attrName>style.visibility</p:attrName>
                                        </p:attrNameLst>
                                      </p:cBhvr>
                                      <p:to>
                                        <p:strVal val="visible"/>
                                      </p:to>
                                    </p:set>
                                    <p:animEffect transition="in" filter="fade">
                                      <p:cBhvr>
                                        <p:cTn id="22" dur="500"/>
                                        <p:tgtEl>
                                          <p:spTgt spid="2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2">
                                            <p:txEl>
                                              <p:pRg st="4" end="4"/>
                                            </p:txEl>
                                          </p:spTgt>
                                        </p:tgtEl>
                                        <p:attrNameLst>
                                          <p:attrName>style.visibility</p:attrName>
                                        </p:attrNameLst>
                                      </p:cBhvr>
                                      <p:to>
                                        <p:strVal val="visible"/>
                                      </p:to>
                                    </p:set>
                                    <p:animEffect transition="in" filter="fade">
                                      <p:cBhvr>
                                        <p:cTn id="27" dur="500"/>
                                        <p:tgtEl>
                                          <p:spTgt spid="2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457200" y="1371600"/>
            <a:ext cx="8229600" cy="4759200"/>
          </a:xfrm>
          <a:prstGeom prst="rect">
            <a:avLst/>
          </a:prstGeom>
          <a:noFill/>
          <a:ln>
            <a:noFill/>
          </a:ln>
        </p:spPr>
        <p:txBody>
          <a:bodyPr lIns="91425" tIns="45700" rIns="91425" bIns="45700" anchor="t" anchorCtr="0">
            <a:normAutofit/>
          </a:bodyPr>
          <a:lstStyle/>
          <a:p>
            <a:pPr marL="465137" marR="0" lvl="0" indent="-465137" algn="l" rtl="0">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Pr>
              <a:t>The Pharaoh was viewed as both man and god.  He was a conduit to the gods.   </a:t>
            </a:r>
          </a:p>
          <a:p>
            <a:pPr marL="465137" marR="0" lvl="0" indent="-465137" algn="l" rtl="0">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Pr>
              <a:t>The Pharaoh’s presence assured the people that the gods cared for them.</a:t>
            </a:r>
          </a:p>
          <a:p>
            <a:pPr marL="465137" marR="0" lvl="0" indent="-465137" algn="l" rtl="0">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Pr>
              <a:t>The Pharaoh’s ostentation reflected his power.</a:t>
            </a:r>
          </a:p>
          <a:p>
            <a:pPr marL="465137" marR="0" lvl="0" indent="-465137"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Famous pyramids attest to the power and prestige of the pharaoh</a:t>
            </a:r>
          </a:p>
          <a:p>
            <a:pPr marL="465137" marR="0" lvl="0" indent="-465137"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The most powerful gods were Amon, associated with the annual floods and Ra, the sun god.  </a:t>
            </a:r>
          </a:p>
        </p:txBody>
      </p:sp>
      <p:pic>
        <p:nvPicPr>
          <p:cNvPr id="279" name="Shape 279"/>
          <p:cNvPicPr preferRelativeResize="0"/>
          <p:nvPr/>
        </p:nvPicPr>
        <p:blipFill rotWithShape="1">
          <a:blip r:embed="rId3">
            <a:alphaModFix/>
          </a:blip>
          <a:srcRect/>
          <a:stretch/>
        </p:blipFill>
        <p:spPr>
          <a:xfrm>
            <a:off x="7772400" y="2514600"/>
            <a:ext cx="1137000" cy="1600199"/>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
                                        <p:tgtEl>
                                          <p:spTgt spid="2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xEl>
                                              <p:pRg st="0" end="0"/>
                                            </p:txEl>
                                          </p:spTgt>
                                        </p:tgtEl>
                                        <p:attrNameLst>
                                          <p:attrName>style.visibility</p:attrName>
                                        </p:attrNameLst>
                                      </p:cBhvr>
                                      <p:to>
                                        <p:strVal val="visible"/>
                                      </p:to>
                                    </p:set>
                                    <p:animEffect transition="in" filter="fade">
                                      <p:cBhvr>
                                        <p:cTn id="12" dur="500"/>
                                        <p:tgtEl>
                                          <p:spTgt spid="2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8">
                                            <p:txEl>
                                              <p:pRg st="1" end="1"/>
                                            </p:txEl>
                                          </p:spTgt>
                                        </p:tgtEl>
                                        <p:attrNameLst>
                                          <p:attrName>style.visibility</p:attrName>
                                        </p:attrNameLst>
                                      </p:cBhvr>
                                      <p:to>
                                        <p:strVal val="visible"/>
                                      </p:to>
                                    </p:set>
                                    <p:animEffect transition="in" filter="fade">
                                      <p:cBhvr>
                                        <p:cTn id="17" dur="500"/>
                                        <p:tgtEl>
                                          <p:spTgt spid="2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8">
                                            <p:txEl>
                                              <p:pRg st="2" end="2"/>
                                            </p:txEl>
                                          </p:spTgt>
                                        </p:tgtEl>
                                        <p:attrNameLst>
                                          <p:attrName>style.visibility</p:attrName>
                                        </p:attrNameLst>
                                      </p:cBhvr>
                                      <p:to>
                                        <p:strVal val="visible"/>
                                      </p:to>
                                    </p:set>
                                    <p:animEffect transition="in" filter="fade">
                                      <p:cBhvr>
                                        <p:cTn id="22" dur="500"/>
                                        <p:tgtEl>
                                          <p:spTgt spid="2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8">
                                            <p:txEl>
                                              <p:pRg st="3" end="3"/>
                                            </p:txEl>
                                          </p:spTgt>
                                        </p:tgtEl>
                                        <p:attrNameLst>
                                          <p:attrName>style.visibility</p:attrName>
                                        </p:attrNameLst>
                                      </p:cBhvr>
                                      <p:to>
                                        <p:strVal val="visible"/>
                                      </p:to>
                                    </p:set>
                                    <p:animEffect transition="in" filter="fade">
                                      <p:cBhvr>
                                        <p:cTn id="27" dur="500"/>
                                        <p:tgtEl>
                                          <p:spTgt spid="27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8">
                                            <p:txEl>
                                              <p:pRg st="4" end="4"/>
                                            </p:txEl>
                                          </p:spTgt>
                                        </p:tgtEl>
                                        <p:attrNameLst>
                                          <p:attrName>style.visibility</p:attrName>
                                        </p:attrNameLst>
                                      </p:cBhvr>
                                      <p:to>
                                        <p:strVal val="visible"/>
                                      </p:to>
                                    </p:set>
                                    <p:animEffect transition="in" filter="fade">
                                      <p:cBhvr>
                                        <p:cTn id="32" dur="500"/>
                                        <p:tgtEl>
                                          <p:spTgt spid="2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168275"/>
            <a:ext cx="8229600" cy="1050900"/>
          </a:xfrm>
          <a:prstGeom prst="rect">
            <a:avLst/>
          </a:prstGeom>
          <a:noFill/>
          <a:ln>
            <a:noFill/>
          </a:ln>
        </p:spPr>
        <p:txBody>
          <a:bodyPr lIns="91425" tIns="45700" rIns="91425" bIns="45700" anchor="ctr" anchorCtr="0">
            <a:normAutofit/>
          </a:bodyPr>
          <a:lstStyle/>
          <a:p>
            <a:pPr marL="465137" marR="0" lvl="0" indent="-465137" algn="ctr" rtl="0">
              <a:spcBef>
                <a:spcPts val="0"/>
              </a:spcBef>
              <a:spcAft>
                <a:spcPts val="0"/>
              </a:spcAft>
              <a:buSzPct val="25000"/>
              <a:buNone/>
            </a:pPr>
            <a:r>
              <a:rPr lang="en-US" sz="3600" b="0" i="0" u="none" strike="noStrike" cap="none" baseline="0">
                <a:solidFill>
                  <a:srgbClr val="000000"/>
                </a:solidFill>
                <a:latin typeface="Arial Black"/>
                <a:ea typeface="Arial Black"/>
                <a:cs typeface="Arial Black"/>
                <a:sym typeface="Arial Black"/>
              </a:rPr>
              <a:t>The Pharaoh’s People</a:t>
            </a:r>
          </a:p>
        </p:txBody>
      </p:sp>
      <p:sp>
        <p:nvSpPr>
          <p:cNvPr id="285" name="Shape 285"/>
          <p:cNvSpPr txBox="1">
            <a:spLocks noGrp="1"/>
          </p:cNvSpPr>
          <p:nvPr>
            <p:ph type="body" idx="1"/>
          </p:nvPr>
        </p:nvSpPr>
        <p:spPr>
          <a:xfrm>
            <a:off x="457200" y="1371600"/>
            <a:ext cx="8229600" cy="4759200"/>
          </a:xfrm>
          <a:prstGeom prst="rect">
            <a:avLst/>
          </a:prstGeom>
          <a:noFill/>
          <a:ln>
            <a:noFill/>
          </a:ln>
        </p:spPr>
        <p:txBody>
          <a:bodyPr lIns="91425" tIns="45700" rIns="91425" bIns="45700" anchor="t" anchorCtr="0">
            <a:normAutofit/>
          </a:bodyPr>
          <a:lstStyle/>
          <a:p>
            <a:pPr marL="465137" marR="0" lvl="0" indent="-465137"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Common people were at the mercy of the government officials.</a:t>
            </a:r>
          </a:p>
          <a:p>
            <a:pPr marL="465137" marR="0" lvl="0" indent="-465137"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The agricultural year was routine and dependable.</a:t>
            </a:r>
          </a:p>
          <a:p>
            <a:pPr marL="465137" marR="0" lvl="0" indent="-465137"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Egyptian society featured a mixture of freedom and constraint.</a:t>
            </a:r>
          </a:p>
          <a:p>
            <a:pPr marL="465137" marR="0" lvl="0" indent="-465137"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To ancient Egyptians, the pharaoh embodied justice and order.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animEffect transition="in" filter="fade">
                                      <p:cBhvr>
                                        <p:cTn id="7" dur="500"/>
                                        <p:tgtEl>
                                          <p:spTgt spid="2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xEl>
                                              <p:pRg st="1" end="1"/>
                                            </p:txEl>
                                          </p:spTgt>
                                        </p:tgtEl>
                                        <p:attrNameLst>
                                          <p:attrName>style.visibility</p:attrName>
                                        </p:attrNameLst>
                                      </p:cBhvr>
                                      <p:to>
                                        <p:strVal val="visible"/>
                                      </p:to>
                                    </p:set>
                                    <p:animEffect transition="in" filter="fade">
                                      <p:cBhvr>
                                        <p:cTn id="12" dur="500"/>
                                        <p:tgtEl>
                                          <p:spTgt spid="2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5">
                                            <p:txEl>
                                              <p:pRg st="2" end="2"/>
                                            </p:txEl>
                                          </p:spTgt>
                                        </p:tgtEl>
                                        <p:attrNameLst>
                                          <p:attrName>style.visibility</p:attrName>
                                        </p:attrNameLst>
                                      </p:cBhvr>
                                      <p:to>
                                        <p:strVal val="visible"/>
                                      </p:to>
                                    </p:set>
                                    <p:animEffect transition="in" filter="fade">
                                      <p:cBhvr>
                                        <p:cTn id="17" dur="500"/>
                                        <p:tgtEl>
                                          <p:spTgt spid="2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5">
                                            <p:txEl>
                                              <p:pRg st="3" end="3"/>
                                            </p:txEl>
                                          </p:spTgt>
                                        </p:tgtEl>
                                        <p:attrNameLst>
                                          <p:attrName>style.visibility</p:attrName>
                                        </p:attrNameLst>
                                      </p:cBhvr>
                                      <p:to>
                                        <p:strVal val="visible"/>
                                      </p:to>
                                    </p:set>
                                    <p:animEffect transition="in" filter="fade">
                                      <p:cBhvr>
                                        <p:cTn id="22" dur="500"/>
                                        <p:tgtEl>
                                          <p:spTgt spid="2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The Key to Understanding History</a:t>
            </a:r>
          </a:p>
        </p:txBody>
      </p:sp>
      <p:sp>
        <p:nvSpPr>
          <p:cNvPr id="118" name="Shape 118"/>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“Probably” the single most important advancement in the development of Western Civilization and Culture</a:t>
            </a:r>
          </a:p>
          <a:p>
            <a:pPr marL="1035050" marR="0" lvl="1" indent="-41275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The invention of writing by the Sumerians </a:t>
            </a:r>
          </a:p>
          <a:p>
            <a:pPr marL="1035050" marR="0" lvl="1" indent="-234950" algn="l" rtl="0">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Why??????????</a:t>
            </a:r>
          </a:p>
        </p:txBody>
      </p:sp>
      <p:sp>
        <p:nvSpPr>
          <p:cNvPr id="2" name="Rectangle 1"/>
          <p:cNvSpPr/>
          <p:nvPr/>
        </p:nvSpPr>
        <p:spPr>
          <a:xfrm>
            <a:off x="4454820" y="3275112"/>
            <a:ext cx="234360" cy="307777"/>
          </a:xfrm>
          <a:prstGeom prst="rect">
            <a:avLst/>
          </a:prstGeom>
        </p:spPr>
        <p:txBody>
          <a:bodyPr wrap="none">
            <a:spAutoFit/>
          </a:bodyPr>
          <a:lstStyle/>
          <a:p>
            <a:r>
              <a:rPr lang="en-US" dirty="0"/>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2000"/>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Effect transition="in" filter="fade">
                                      <p:cBhvr>
                                        <p:cTn id="12" dur="2000"/>
                                        <p:tgtEl>
                                          <p:spTgt spid="1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xEl>
                                              <p:pRg st="2" end="2"/>
                                            </p:txEl>
                                          </p:spTgt>
                                        </p:tgtEl>
                                        <p:attrNameLst>
                                          <p:attrName>style.visibility</p:attrName>
                                        </p:attrNameLst>
                                      </p:cBhvr>
                                      <p:to>
                                        <p:strVal val="visible"/>
                                      </p:to>
                                    </p:set>
                                    <p:animEffect transition="in" filter="fade">
                                      <p:cBhvr>
                                        <p:cTn id="17" dur="2000"/>
                                        <p:tgtEl>
                                          <p:spTgt spid="1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xEl>
                                              <p:pRg st="3" end="3"/>
                                            </p:txEl>
                                          </p:spTgt>
                                        </p:tgtEl>
                                        <p:attrNameLst>
                                          <p:attrName>style.visibility</p:attrName>
                                        </p:attrNameLst>
                                      </p:cBhvr>
                                      <p:to>
                                        <p:strVal val="visible"/>
                                      </p:to>
                                    </p:set>
                                    <p:animEffect transition="in" filter="fade">
                                      <p:cBhvr>
                                        <p:cTn id="22" dur="2000"/>
                                        <p:tgtEl>
                                          <p:spTgt spid="1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p:nvPr/>
        </p:nvSpPr>
        <p:spPr>
          <a:xfrm>
            <a:off x="484093" y="304800"/>
            <a:ext cx="8381999" cy="584700"/>
          </a:xfrm>
          <a:prstGeom prst="rect">
            <a:avLst/>
          </a:prstGeom>
          <a:noFill/>
          <a:ln>
            <a:noFill/>
          </a:ln>
        </p:spPr>
        <p:txBody>
          <a:bodyPr lIns="91425" tIns="45700" rIns="91425" bIns="45700" anchor="t" anchorCtr="0">
            <a:normAutofit/>
          </a:bodyPr>
          <a:lstStyle/>
          <a:p>
            <a:pPr marL="465137" marR="0" lvl="0" indent="-465137" algn="l" rtl="0">
              <a:spcBef>
                <a:spcPts val="0"/>
              </a:spcBef>
              <a:spcAft>
                <a:spcPts val="0"/>
              </a:spcAft>
              <a:buClr>
                <a:srgbClr val="000000"/>
              </a:buClr>
              <a:buSzPct val="100000"/>
              <a:buFont typeface="Arial"/>
              <a:buChar char="•"/>
            </a:pPr>
            <a:r>
              <a:rPr lang="en-US" sz="3200" b="0" i="0" u="none" strike="noStrike" cap="none" baseline="0">
                <a:solidFill>
                  <a:srgbClr val="000000"/>
                </a:solidFill>
                <a:latin typeface="Arial"/>
                <a:ea typeface="Arial"/>
                <a:cs typeface="Arial"/>
                <a:sym typeface="Arial"/>
              </a:rPr>
              <a:t>The Hyksos in Egypt (1640–1570 B.C.)</a:t>
            </a:r>
          </a:p>
        </p:txBody>
      </p:sp>
      <p:sp>
        <p:nvSpPr>
          <p:cNvPr id="291" name="Shape 291"/>
          <p:cNvSpPr/>
          <p:nvPr/>
        </p:nvSpPr>
        <p:spPr>
          <a:xfrm>
            <a:off x="484093" y="1600200"/>
            <a:ext cx="8381999" cy="4709100"/>
          </a:xfrm>
          <a:prstGeom prst="rect">
            <a:avLst/>
          </a:prstGeom>
          <a:noFill/>
          <a:ln>
            <a:noFill/>
          </a:ln>
        </p:spPr>
        <p:txBody>
          <a:bodyPr lIns="91425" tIns="45700" rIns="91425" bIns="45700" anchor="t" anchorCtr="0">
            <a:normAutofit/>
          </a:bodyPr>
          <a:lstStyle/>
          <a:p>
            <a:pPr marL="465137" marR="0" lvl="0" indent="-465137" algn="l" rtl="0">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Pr>
              <a:t>Around 1800 BC  people whom the Egyptians called the Hyksos began to settle in the Nile Delta.</a:t>
            </a:r>
          </a:p>
          <a:p>
            <a:pPr marL="465137" marR="0" lvl="0" indent="-465137" algn="l" rtl="0">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Pr>
              <a:t>The Egyptians portrayed the Hyksos as a wandering horde but they were probably just nomads looking for good land.</a:t>
            </a:r>
          </a:p>
          <a:p>
            <a:pPr marL="465137" marR="0" lvl="0" indent="-465137" algn="l" rtl="0">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Pr>
              <a:t>The Hyksos brought with them skills such as bronze making and casting.  They introduced the chariot to the Egyptians.</a:t>
            </a:r>
            <a:r>
              <a:rPr lang="en-US" sz="2400" b="0" i="0" u="none" strike="noStrike" cap="none" baseline="0">
                <a:solidFill>
                  <a:schemeClr val="dk1"/>
                </a:solidFill>
                <a:latin typeface="Arial"/>
                <a:ea typeface="Arial"/>
                <a:cs typeface="Arial"/>
                <a:sym typeface="Arial"/>
              </a:rPr>
              <a:t> Ruled Egypt for about 160 years</a:t>
            </a:r>
          </a:p>
          <a:p>
            <a:pPr marL="465137" marR="0" lvl="0" indent="-465137"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Little is known about them because eventually the Egyptians overthrew the Hyksos and destroyed any reference to them</a:t>
            </a:r>
          </a:p>
          <a:p>
            <a:pPr marL="465137" marR="0" lvl="0" indent="-350837" algn="l" rtl="0">
              <a:spcBef>
                <a:spcPts val="0"/>
              </a:spcBef>
              <a:spcAft>
                <a:spcPts val="0"/>
              </a:spcAft>
              <a:buClr>
                <a:schemeClr val="dk1"/>
              </a:buClr>
              <a:buFont typeface="Arial"/>
              <a:buNone/>
            </a:pPr>
            <a:endParaRPr sz="1800" b="0" i="0" u="none" strike="noStrike" cap="none" baseline="0">
              <a:solidFill>
                <a:srgbClr val="000000"/>
              </a:solidFill>
              <a:latin typeface="Arial"/>
              <a:ea typeface="Arial"/>
              <a:cs typeface="Arial"/>
              <a:sym typeface="Arial"/>
            </a:endParaRPr>
          </a:p>
          <a:p>
            <a:pPr marL="465137" marR="0" lvl="0" indent="-350837" algn="l" rtl="0">
              <a:spcBef>
                <a:spcPts val="0"/>
              </a:spcBef>
              <a:spcAft>
                <a:spcPts val="0"/>
              </a:spcAft>
              <a:buClr>
                <a:schemeClr val="dk1"/>
              </a:buClr>
              <a:buFont typeface="Arial"/>
              <a:buNone/>
            </a:pPr>
            <a:endParaRPr sz="1800" b="0" i="0" u="none" strike="noStrike" cap="none" baseline="0">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animEffect transition="in" filter="fade">
                                      <p:cBhvr>
                                        <p:cTn id="7" dur="1"/>
                                        <p:tgtEl>
                                          <p:spTgt spid="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xEl>
                                              <p:pRg st="1" end="1"/>
                                            </p:txEl>
                                          </p:spTgt>
                                        </p:tgtEl>
                                        <p:attrNameLst>
                                          <p:attrName>style.visibility</p:attrName>
                                        </p:attrNameLst>
                                      </p:cBhvr>
                                      <p:to>
                                        <p:strVal val="visible"/>
                                      </p:to>
                                    </p:set>
                                    <p:animEffect transition="in" filter="fade">
                                      <p:cBhvr>
                                        <p:cTn id="12" dur="1"/>
                                        <p:tgtEl>
                                          <p:spTgt spid="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1">
                                            <p:txEl>
                                              <p:pRg st="2" end="2"/>
                                            </p:txEl>
                                          </p:spTgt>
                                        </p:tgtEl>
                                        <p:attrNameLst>
                                          <p:attrName>style.visibility</p:attrName>
                                        </p:attrNameLst>
                                      </p:cBhvr>
                                      <p:to>
                                        <p:strVal val="visible"/>
                                      </p:to>
                                    </p:set>
                                    <p:animEffect transition="in" filter="fade">
                                      <p:cBhvr>
                                        <p:cTn id="17" dur="1"/>
                                        <p:tgtEl>
                                          <p:spTgt spid="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1">
                                            <p:txEl>
                                              <p:pRg st="3" end="3"/>
                                            </p:txEl>
                                          </p:spTgt>
                                        </p:tgtEl>
                                        <p:attrNameLst>
                                          <p:attrName>style.visibility</p:attrName>
                                        </p:attrNameLst>
                                      </p:cBhvr>
                                      <p:to>
                                        <p:strVal val="visible"/>
                                      </p:to>
                                    </p:set>
                                    <p:animEffect transition="in" filter="fade">
                                      <p:cBhvr>
                                        <p:cTn id="22" dur="1"/>
                                        <p:tgtEl>
                                          <p:spTgt spid="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1">
                                            <p:txEl>
                                              <p:pRg st="4" end="4"/>
                                            </p:txEl>
                                          </p:spTgt>
                                        </p:tgtEl>
                                        <p:attrNameLst>
                                          <p:attrName>style.visibility</p:attrName>
                                        </p:attrNameLst>
                                      </p:cBhvr>
                                      <p:to>
                                        <p:strVal val="visible"/>
                                      </p:to>
                                    </p:set>
                                    <p:animEffect transition="in" filter="fade">
                                      <p:cBhvr>
                                        <p:cTn id="27" dur="1"/>
                                        <p:tgtEl>
                                          <p:spTgt spid="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1">
                                            <p:txEl>
                                              <p:pRg st="5" end="5"/>
                                            </p:txEl>
                                          </p:spTgt>
                                        </p:tgtEl>
                                        <p:attrNameLst>
                                          <p:attrName>style.visibility</p:attrName>
                                        </p:attrNameLst>
                                      </p:cBhvr>
                                      <p:to>
                                        <p:strVal val="visible"/>
                                      </p:to>
                                    </p:set>
                                    <p:animEffect transition="in" filter="fade">
                                      <p:cBhvr>
                                        <p:cTn id="32" dur="1"/>
                                        <p:tgtEl>
                                          <p:spTgt spid="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457200" y="1371600"/>
            <a:ext cx="8229600" cy="4759200"/>
          </a:xfrm>
          <a:prstGeom prst="rect">
            <a:avLst/>
          </a:prstGeom>
          <a:noFill/>
          <a:ln>
            <a:noFill/>
          </a:ln>
        </p:spPr>
        <p:txBody>
          <a:bodyPr lIns="91425" tIns="45700" rIns="91425" bIns="45700" anchor="t" anchorCtr="0">
            <a:normAutofit/>
          </a:bodyPr>
          <a:lstStyle/>
          <a:p>
            <a:pPr marL="465137" marR="0" lvl="0" indent="-465137" algn="l" rtl="0">
              <a:lnSpc>
                <a:spcPct val="9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Following a period of domination, a new line of pharaohs extended Egyptian rule.  This was a time of Empire Building</a:t>
            </a:r>
          </a:p>
          <a:p>
            <a:pPr marL="465137" marR="0" lvl="0" indent="-465137" algn="l" rtl="0">
              <a:lnSpc>
                <a:spcPct val="9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Egypt build large armies and war fleets</a:t>
            </a:r>
          </a:p>
          <a:p>
            <a:pPr marL="465137" marR="0" lvl="0" indent="-465137" algn="l" rtl="0">
              <a:lnSpc>
                <a:spcPct val="9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Conquered large areas such as Palestine, Phonecia, Syria, Nubia, etc. Rulers began to build large statues of themselves and temples (ie Temple of Karnack) </a:t>
            </a:r>
          </a:p>
          <a:p>
            <a:pPr marL="465137" marR="0" lvl="0" indent="-261937"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sp>
        <p:nvSpPr>
          <p:cNvPr id="297" name="Shape 297"/>
          <p:cNvSpPr txBox="1">
            <a:spLocks noGrp="1"/>
          </p:cNvSpPr>
          <p:nvPr>
            <p:ph type="title"/>
          </p:nvPr>
        </p:nvSpPr>
        <p:spPr>
          <a:xfrm>
            <a:off x="457200" y="168275"/>
            <a:ext cx="8229600" cy="1050900"/>
          </a:xfrm>
          <a:prstGeom prst="rect">
            <a:avLst/>
          </a:prstGeom>
          <a:noFill/>
          <a:ln>
            <a:noFill/>
          </a:ln>
        </p:spPr>
        <p:txBody>
          <a:bodyPr lIns="91425" tIns="45700" rIns="91425" bIns="45700" anchor="ctr" anchorCtr="0">
            <a:normAutofit fontScale="90000"/>
          </a:bodyPr>
          <a:lstStyle/>
          <a:p>
            <a:pPr marL="465137" marR="0" lvl="0" indent="-465137" algn="ctr" rtl="0">
              <a:spcBef>
                <a:spcPts val="0"/>
              </a:spcBef>
              <a:spcAft>
                <a:spcPts val="0"/>
              </a:spcAft>
              <a:buSzPct val="25000"/>
              <a:buNone/>
            </a:pPr>
            <a:r>
              <a:rPr lang="en-US" sz="3200" b="0" i="0" u="none" strike="noStrike" cap="none" baseline="0">
                <a:solidFill>
                  <a:srgbClr val="000000"/>
                </a:solidFill>
                <a:latin typeface="Arial"/>
                <a:ea typeface="Arial"/>
                <a:cs typeface="Arial"/>
                <a:sym typeface="Arial"/>
              </a:rPr>
              <a:t>The New Kingdom: Revival and Empire (1570–1075 B.C.)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animEffect transition="in" filter="fade">
                                      <p:cBhvr>
                                        <p:cTn id="7" dur="1"/>
                                        <p:tgtEl>
                                          <p:spTgt spid="2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xEl>
                                              <p:pRg st="1" end="1"/>
                                            </p:txEl>
                                          </p:spTgt>
                                        </p:tgtEl>
                                        <p:attrNameLst>
                                          <p:attrName>style.visibility</p:attrName>
                                        </p:attrNameLst>
                                      </p:cBhvr>
                                      <p:to>
                                        <p:strVal val="visible"/>
                                      </p:to>
                                    </p:set>
                                    <p:animEffect transition="in" filter="fade">
                                      <p:cBhvr>
                                        <p:cTn id="12" dur="1"/>
                                        <p:tgtEl>
                                          <p:spTgt spid="2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
                                            <p:txEl>
                                              <p:pRg st="2" end="2"/>
                                            </p:txEl>
                                          </p:spTgt>
                                        </p:tgtEl>
                                        <p:attrNameLst>
                                          <p:attrName>style.visibility</p:attrName>
                                        </p:attrNameLst>
                                      </p:cBhvr>
                                      <p:to>
                                        <p:strVal val="visible"/>
                                      </p:to>
                                    </p:set>
                                    <p:animEffect transition="in" filter="fade">
                                      <p:cBhvr>
                                        <p:cTn id="17" dur="1"/>
                                        <p:tgtEl>
                                          <p:spTgt spid="2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
                                            <p:txEl>
                                              <p:pRg st="3" end="3"/>
                                            </p:txEl>
                                          </p:spTgt>
                                        </p:tgtEl>
                                        <p:attrNameLst>
                                          <p:attrName>style.visibility</p:attrName>
                                        </p:attrNameLst>
                                      </p:cBhvr>
                                      <p:to>
                                        <p:strVal val="visible"/>
                                      </p:to>
                                    </p:set>
                                    <p:animEffect transition="in" filter="fade">
                                      <p:cBhvr>
                                        <p:cTn id="22" dur="1"/>
                                        <p:tgtEl>
                                          <p:spTgt spid="2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Temple of Karnack</a:t>
            </a:r>
          </a:p>
        </p:txBody>
      </p:sp>
      <p:pic>
        <p:nvPicPr>
          <p:cNvPr id="303" name="Shape 303"/>
          <p:cNvPicPr preferRelativeResize="0"/>
          <p:nvPr/>
        </p:nvPicPr>
        <p:blipFill rotWithShape="1">
          <a:blip r:embed="rId3">
            <a:alphaModFix/>
          </a:blip>
          <a:srcRect/>
          <a:stretch/>
        </p:blipFill>
        <p:spPr>
          <a:xfrm>
            <a:off x="914400" y="1828800"/>
            <a:ext cx="2995499" cy="2249400"/>
          </a:xfrm>
          <a:prstGeom prst="rect">
            <a:avLst/>
          </a:prstGeom>
          <a:noFill/>
          <a:ln>
            <a:noFill/>
          </a:ln>
        </p:spPr>
      </p:pic>
      <p:pic>
        <p:nvPicPr>
          <p:cNvPr id="304" name="Shape 304"/>
          <p:cNvPicPr preferRelativeResize="0"/>
          <p:nvPr/>
        </p:nvPicPr>
        <p:blipFill rotWithShape="1">
          <a:blip r:embed="rId4">
            <a:alphaModFix/>
          </a:blip>
          <a:srcRect/>
          <a:stretch/>
        </p:blipFill>
        <p:spPr>
          <a:xfrm>
            <a:off x="4648200" y="1541462"/>
            <a:ext cx="2919300" cy="2192399"/>
          </a:xfrm>
          <a:prstGeom prst="rect">
            <a:avLst/>
          </a:prstGeom>
          <a:noFill/>
          <a:ln>
            <a:noFill/>
          </a:ln>
        </p:spPr>
      </p:pic>
      <p:pic>
        <p:nvPicPr>
          <p:cNvPr id="305" name="Shape 305"/>
          <p:cNvPicPr preferRelativeResize="0"/>
          <p:nvPr/>
        </p:nvPicPr>
        <p:blipFill rotWithShape="1">
          <a:blip r:embed="rId5">
            <a:alphaModFix/>
          </a:blip>
          <a:srcRect/>
          <a:stretch/>
        </p:blipFill>
        <p:spPr>
          <a:xfrm>
            <a:off x="5105400" y="3962400"/>
            <a:ext cx="1901699" cy="251459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168275"/>
            <a:ext cx="8229600" cy="1050900"/>
          </a:xfrm>
          <a:prstGeom prst="rect">
            <a:avLst/>
          </a:prstGeom>
          <a:noFill/>
          <a:ln>
            <a:noFill/>
          </a:ln>
        </p:spPr>
        <p:txBody>
          <a:bodyPr lIns="91425" tIns="45700" rIns="91425" bIns="45700" anchor="ctr" anchorCtr="0">
            <a:normAutofit fontScale="90000"/>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The Hittites and the End of an Era (CA 1640–1100 B.C.)</a:t>
            </a:r>
          </a:p>
        </p:txBody>
      </p:sp>
      <p:sp>
        <p:nvSpPr>
          <p:cNvPr id="311" name="Shape 311"/>
          <p:cNvSpPr txBox="1">
            <a:spLocks noGrp="1"/>
          </p:cNvSpPr>
          <p:nvPr>
            <p:ph type="body" idx="1"/>
          </p:nvPr>
        </p:nvSpPr>
        <p:spPr>
          <a:xfrm>
            <a:off x="457200" y="1371600"/>
            <a:ext cx="8229600" cy="4759200"/>
          </a:xfrm>
          <a:prstGeom prst="rect">
            <a:avLst/>
          </a:prstGeom>
          <a:noFill/>
          <a:ln>
            <a:noFill/>
          </a:ln>
        </p:spPr>
        <p:txBody>
          <a:bodyPr lIns="91425" tIns="45700" rIns="91425" bIns="45700" anchor="t" anchorCtr="0">
            <a:normAutofit/>
          </a:bodyPr>
          <a:lstStyle/>
          <a:p>
            <a:pPr marL="465137" marR="0" lvl="0" indent="-465137"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The Coming of the Hittites (CA 1640–1200 B.C.)</a:t>
            </a:r>
          </a:p>
          <a:p>
            <a:pPr marL="465137" marR="0" lvl="0" indent="-465137"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The Fall of Empires and the Survival of Cultures (CA 1200 B.C.)</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fontScale="90000"/>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Egypt, the Land of the Pharaohs (3100–1200 B.C.)</a:t>
            </a:r>
          </a:p>
        </p:txBody>
      </p:sp>
      <p:sp>
        <p:nvSpPr>
          <p:cNvPr id="317" name="Shape 317"/>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The God-King of Egypt</a:t>
            </a: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The Pharaoh’s People</a:t>
            </a: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The Hyksos in Egypt (1640–1570 B.C.)</a:t>
            </a: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The New Kingdom: Revival and Empire (1570–1075 B.C.)</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fontScale="90000"/>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The Hittites and the End of an Era (CA 1640–1100 B.C.)</a:t>
            </a:r>
          </a:p>
        </p:txBody>
      </p:sp>
      <p:sp>
        <p:nvSpPr>
          <p:cNvPr id="323" name="Shape 323"/>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The Coming of the Hittites (CA 1640–1200 B.C.)</a:t>
            </a: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The Fall of Empires and the Survival of Cultures (CA 1200 B.C.)</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77340"/>
            <a:ext cx="8229600" cy="4759324"/>
          </a:xfrm>
        </p:spPr>
        <p:txBody>
          <a:bodyPr/>
          <a:lstStyle/>
          <a:p>
            <a:r>
              <a:rPr lang="en-US" dirty="0"/>
              <a:t> </a:t>
            </a:r>
          </a:p>
        </p:txBody>
      </p:sp>
      <p:sp>
        <p:nvSpPr>
          <p:cNvPr id="6" name="Rectangle 5"/>
          <p:cNvSpPr/>
          <p:nvPr/>
        </p:nvSpPr>
        <p:spPr>
          <a:xfrm>
            <a:off x="0" y="594985"/>
            <a:ext cx="9144000" cy="4462760"/>
          </a:xfrm>
          <a:prstGeom prst="rect">
            <a:avLst/>
          </a:prstGeom>
        </p:spPr>
        <p:txBody>
          <a:bodyPr wrap="square">
            <a:spAutoFit/>
          </a:bodyPr>
          <a:lstStyle/>
          <a:p>
            <a:pPr fontAlgn="base"/>
            <a:r>
              <a:rPr lang="en-US" sz="2800" b="1" dirty="0">
                <a:latin typeface="Arial" panose="020B0604020202020204" pitchFamily="34" charset="0"/>
              </a:rPr>
              <a:t>The Invention of Writing and the First Schools</a:t>
            </a:r>
          </a:p>
          <a:p>
            <a:pPr marL="742950" lvl="1" indent="-285750" fontAlgn="base">
              <a:buFont typeface="Arial" panose="020B0604020202020204" pitchFamily="34" charset="0"/>
              <a:buChar char="•"/>
            </a:pPr>
            <a:r>
              <a:rPr lang="en-US" sz="3200" dirty="0">
                <a:latin typeface="Arial" panose="020B0604020202020204" pitchFamily="34" charset="0"/>
              </a:rPr>
              <a:t>Writing appears to have begun at Sumer</a:t>
            </a:r>
          </a:p>
          <a:p>
            <a:pPr marL="742950" lvl="1" indent="-285750" fontAlgn="base">
              <a:buFont typeface="Arial" panose="020B0604020202020204" pitchFamily="34" charset="0"/>
              <a:buChar char="•"/>
            </a:pPr>
            <a:r>
              <a:rPr lang="en-US" sz="3200" dirty="0">
                <a:latin typeface="Arial" panose="020B0604020202020204" pitchFamily="34" charset="0"/>
              </a:rPr>
              <a:t>Sumerian pictographic form evolved by the fourth millennium into cuneiform writing.</a:t>
            </a:r>
          </a:p>
          <a:p>
            <a:pPr marL="742950" lvl="1" indent="-285750" fontAlgn="base">
              <a:buFont typeface="Arial" panose="020B0604020202020204" pitchFamily="34" charset="0"/>
              <a:buChar char="•"/>
            </a:pPr>
            <a:r>
              <a:rPr lang="en-US" sz="3200" dirty="0">
                <a:latin typeface="Arial" panose="020B0604020202020204" pitchFamily="34" charset="0"/>
              </a:rPr>
              <a:t>The writing system was so complicated that only professional scribes mastered it</a:t>
            </a:r>
          </a:p>
          <a:p>
            <a:pPr marL="742950" lvl="1" indent="-285750" fontAlgn="base">
              <a:buFont typeface="Arial" panose="020B0604020202020204" pitchFamily="34" charset="0"/>
              <a:buChar char="•"/>
            </a:pPr>
            <a:r>
              <a:rPr lang="en-US" sz="3200" dirty="0">
                <a:latin typeface="Arial" panose="020B0604020202020204" pitchFamily="34" charset="0"/>
              </a:rPr>
              <a:t>Scribal schools flourished throughout Sumer</a:t>
            </a:r>
          </a:p>
          <a:p>
            <a:pPr marL="742950" lvl="1" indent="-285750" fontAlgn="base">
              <a:buFont typeface="Arial" panose="020B0604020202020204" pitchFamily="34" charset="0"/>
              <a:buChar char="•"/>
            </a:pPr>
            <a:r>
              <a:rPr lang="en-US" sz="3200" dirty="0">
                <a:latin typeface="Arial" panose="020B0604020202020204" pitchFamily="34" charset="0"/>
              </a:rPr>
              <a:t>These schools were also centers of learning set the standard for all of Mesopotamia.</a:t>
            </a:r>
          </a:p>
        </p:txBody>
      </p:sp>
    </p:spTree>
    <p:extLst>
      <p:ext uri="{BB962C8B-B14F-4D97-AF65-F5344CB8AC3E}">
        <p14:creationId xmlns:p14="http://schemas.microsoft.com/office/powerpoint/2010/main" val="2706310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Understanding Western History</a:t>
            </a:r>
          </a:p>
        </p:txBody>
      </p:sp>
      <p:sp>
        <p:nvSpPr>
          <p:cNvPr id="124" name="Shape 124"/>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Describing the West</a:t>
            </a:r>
          </a:p>
          <a:p>
            <a:pPr marL="1035050" marR="0" lvl="1" indent="-41275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The “West” as a concept has a very long history, one that began with the Greeks and Romans.  </a:t>
            </a:r>
          </a:p>
          <a:p>
            <a:pPr marL="1035050" marR="0" lvl="1" indent="-41275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Greco-Roman ideas about the West  were passed on to people who lived in western and northern Europe.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2000"/>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xEl>
                                              <p:pRg st="1" end="1"/>
                                            </p:txEl>
                                          </p:spTgt>
                                        </p:tgtEl>
                                        <p:attrNameLst>
                                          <p:attrName>style.visibility</p:attrName>
                                        </p:attrNameLst>
                                      </p:cBhvr>
                                      <p:to>
                                        <p:strVal val="visible"/>
                                      </p:to>
                                    </p:set>
                                    <p:animEffect transition="in" filter="fade">
                                      <p:cBhvr>
                                        <p:cTn id="12" dur="2000"/>
                                        <p:tgtEl>
                                          <p:spTgt spid="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xEl>
                                              <p:pRg st="2" end="2"/>
                                            </p:txEl>
                                          </p:spTgt>
                                        </p:tgtEl>
                                        <p:attrNameLst>
                                          <p:attrName>style.visibility</p:attrName>
                                        </p:attrNameLst>
                                      </p:cBhvr>
                                      <p:to>
                                        <p:strVal val="visible"/>
                                      </p:to>
                                    </p:set>
                                    <p:animEffect transition="in" filter="fade">
                                      <p:cBhvr>
                                        <p:cTn id="17" dur="2000"/>
                                        <p:tgtEl>
                                          <p:spTgt spid="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West Vs. East- What does it mean??</a:t>
            </a:r>
          </a:p>
        </p:txBody>
      </p:sp>
      <p:sp>
        <p:nvSpPr>
          <p:cNvPr id="130" name="Shape 130"/>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Geography</a:t>
            </a:r>
          </a:p>
          <a:p>
            <a:pPr marL="465138" marR="0" lvl="0" indent="-261937"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131" name="Shape 131"/>
          <p:cNvPicPr preferRelativeResize="0"/>
          <p:nvPr/>
        </p:nvPicPr>
        <p:blipFill rotWithShape="1">
          <a:blip r:embed="rId3">
            <a:alphaModFix/>
          </a:blip>
          <a:srcRect/>
          <a:stretch/>
        </p:blipFill>
        <p:spPr>
          <a:xfrm>
            <a:off x="1752600" y="2057400"/>
            <a:ext cx="6027973" cy="35052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2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Understanding Western History</a:t>
            </a:r>
          </a:p>
        </p:txBody>
      </p:sp>
      <p:sp>
        <p:nvSpPr>
          <p:cNvPr id="137" name="Shape 137"/>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In the early twentieth century, many intellectual and educational leaders encouraged the establishment of college and university courses focusing on “western civilization.”</a:t>
            </a:r>
          </a:p>
          <a:p>
            <a:pPr marL="465138" marR="0" lvl="0" indent="-261937"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After World War II, divisions between East and West changed again.</a:t>
            </a:r>
          </a:p>
          <a:p>
            <a:pPr marL="465138" marR="0" lvl="0" indent="-261937"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465138" marR="0" lvl="0" indent="-261937"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465138" marR="0" lvl="0" indent="-261937"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West Vs. East- What does it mean??</a:t>
            </a:r>
          </a:p>
        </p:txBody>
      </p:sp>
      <p:sp>
        <p:nvSpPr>
          <p:cNvPr id="143" name="Shape 143"/>
          <p:cNvSpPr txBox="1">
            <a:spLocks noGrp="1"/>
          </p:cNvSpPr>
          <p:nvPr>
            <p:ph type="body" idx="1"/>
          </p:nvPr>
        </p:nvSpPr>
        <p:spPr>
          <a:xfrm>
            <a:off x="457200" y="1371600"/>
            <a:ext cx="8229600" cy="4759324"/>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Culture and Tradition</a:t>
            </a:r>
          </a:p>
          <a:p>
            <a:pPr marL="465138" marR="0" lvl="0" indent="-261937"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465138" marR="0" lvl="0" indent="-261937"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465138" marR="0" lvl="0" indent="-261937"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144" name="Shape 144"/>
          <p:cNvPicPr preferRelativeResize="0"/>
          <p:nvPr/>
        </p:nvPicPr>
        <p:blipFill rotWithShape="1">
          <a:blip r:embed="rId3">
            <a:alphaModFix/>
          </a:blip>
          <a:srcRect/>
          <a:stretch/>
        </p:blipFill>
        <p:spPr>
          <a:xfrm>
            <a:off x="838200" y="1905000"/>
            <a:ext cx="6934199" cy="4498563"/>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168275"/>
            <a:ext cx="8229600" cy="1050924"/>
          </a:xfrm>
          <a:prstGeom prst="rect">
            <a:avLst/>
          </a:prstGeom>
          <a:noFill/>
          <a:ln>
            <a:noFill/>
          </a:ln>
        </p:spPr>
        <p:txBody>
          <a:bodyPr lIns="91425" tIns="45700" rIns="91425" bIns="45700" anchor="ctr" anchorCtr="0">
            <a:normAutofit/>
          </a:bodyPr>
          <a:lstStyle/>
          <a:p>
            <a:pPr marL="0" marR="0" lvl="0" indent="0" algn="ctr" rtl="0">
              <a:spcBef>
                <a:spcPts val="0"/>
              </a:spcBef>
              <a:spcAft>
                <a:spcPts val="0"/>
              </a:spcAft>
              <a:buSzPct val="25000"/>
              <a:buNone/>
            </a:pPr>
            <a:r>
              <a:rPr lang="en-US" sz="3600" b="1" i="0" u="none" strike="noStrike" cap="none" baseline="0">
                <a:solidFill>
                  <a:schemeClr val="dk1"/>
                </a:solidFill>
                <a:latin typeface="Arial"/>
                <a:ea typeface="Arial"/>
                <a:cs typeface="Arial"/>
                <a:sym typeface="Arial"/>
              </a:rPr>
              <a:t>West Vs. East- What does it mean??</a:t>
            </a:r>
          </a:p>
        </p:txBody>
      </p:sp>
      <p:sp>
        <p:nvSpPr>
          <p:cNvPr id="150" name="Shape 150"/>
          <p:cNvSpPr txBox="1">
            <a:spLocks noGrp="1"/>
          </p:cNvSpPr>
          <p:nvPr>
            <p:ph type="body" idx="1"/>
          </p:nvPr>
        </p:nvSpPr>
        <p:spPr>
          <a:xfrm>
            <a:off x="457200" y="1371600"/>
            <a:ext cx="8229600" cy="609599"/>
          </a:xfrm>
          <a:prstGeom prst="rect">
            <a:avLst/>
          </a:prstGeom>
          <a:noFill/>
          <a:ln>
            <a:noFill/>
          </a:ln>
        </p:spPr>
        <p:txBody>
          <a:bodyPr lIns="91425" tIns="45700" rIns="91425" bIns="45700" anchor="t" anchorCtr="0">
            <a:normAutofit/>
          </a:bodyPr>
          <a:lstStyle/>
          <a:p>
            <a:pPr marL="465138" marR="0" lvl="0" indent="-465138"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Economic and Political Systems</a:t>
            </a:r>
          </a:p>
        </p:txBody>
      </p:sp>
      <p:pic>
        <p:nvPicPr>
          <p:cNvPr id="151" name="Shape 151"/>
          <p:cNvPicPr preferRelativeResize="0"/>
          <p:nvPr/>
        </p:nvPicPr>
        <p:blipFill rotWithShape="1">
          <a:blip r:embed="rId3">
            <a:alphaModFix/>
          </a:blip>
          <a:srcRect/>
          <a:stretch/>
        </p:blipFill>
        <p:spPr>
          <a:xfrm>
            <a:off x="1371600" y="1981200"/>
            <a:ext cx="5981699" cy="4421257"/>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2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cKay, Western Society">
  <a:themeElements>
    <a:clrScheme name="McKay, Western Socie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cKay, Western Society">
  <a:themeElements>
    <a:clrScheme name="McKay, Western Socie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1454</Words>
  <Application>Microsoft Office PowerPoint</Application>
  <PresentationFormat>On-screen Show (4:3)</PresentationFormat>
  <Paragraphs>163</Paragraphs>
  <Slides>35</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Arial Black</vt:lpstr>
      <vt:lpstr>Noto Symbol</vt:lpstr>
      <vt:lpstr>Times New Roman</vt:lpstr>
      <vt:lpstr>McKay, Western Society</vt:lpstr>
      <vt:lpstr>McKay, Western Society</vt:lpstr>
      <vt:lpstr>Chapter 1</vt:lpstr>
      <vt:lpstr>The Key to Understanding History</vt:lpstr>
      <vt:lpstr>The Key to Understanding History</vt:lpstr>
      <vt:lpstr>PowerPoint Presentation</vt:lpstr>
      <vt:lpstr>Understanding Western History</vt:lpstr>
      <vt:lpstr>West Vs. East- What does it mean??</vt:lpstr>
      <vt:lpstr>Understanding Western History</vt:lpstr>
      <vt:lpstr>West Vs. East- What does it mean??</vt:lpstr>
      <vt:lpstr>West Vs. East- What does it mean??</vt:lpstr>
      <vt:lpstr>What Is History, and Why?</vt:lpstr>
      <vt:lpstr>What Is History, and Why?</vt:lpstr>
      <vt:lpstr>Reliability: How do we know?</vt:lpstr>
      <vt:lpstr>From Caves to Towns: The Neolithic Contribution</vt:lpstr>
      <vt:lpstr>Take a Moment…</vt:lpstr>
      <vt:lpstr>Mesopotamian Civilization</vt:lpstr>
      <vt:lpstr>Geography of Fertile Crescent</vt:lpstr>
      <vt:lpstr>Fertile Crescent</vt:lpstr>
      <vt:lpstr>Sumer</vt:lpstr>
      <vt:lpstr>PowerPoint Presentation</vt:lpstr>
      <vt:lpstr>Sumerian Society</vt:lpstr>
      <vt:lpstr>The Spread of  Mesopotamian Culture</vt:lpstr>
      <vt:lpstr>The Ancient Middle East: Debating Hammurabi’s Code</vt:lpstr>
      <vt:lpstr>The Ancient Middle East: Debating Hammurabi’s Code</vt:lpstr>
      <vt:lpstr>Debate: Hammurabi’s Code</vt:lpstr>
      <vt:lpstr>Women in Religion in Ancient Egypt</vt:lpstr>
      <vt:lpstr>Egypt, the Land of the Pharaohs (3100–1200 B.C.)</vt:lpstr>
      <vt:lpstr>The God-King of Egypt</vt:lpstr>
      <vt:lpstr>PowerPoint Presentation</vt:lpstr>
      <vt:lpstr>The Pharaoh’s People</vt:lpstr>
      <vt:lpstr>PowerPoint Presentation</vt:lpstr>
      <vt:lpstr>The New Kingdom: Revival and Empire (1570–1075 B.C.)</vt:lpstr>
      <vt:lpstr>Temple of Karnack</vt:lpstr>
      <vt:lpstr>The Hittites and the End of an Era (CA 1640–1100 B.C.)</vt:lpstr>
      <vt:lpstr>Egypt, the Land of the Pharaohs (3100–1200 B.C.)</vt:lpstr>
      <vt:lpstr>The Hittites and the End of an Era (CA 1640–1100 B.C.)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mark</dc:creator>
  <cp:lastModifiedBy>Mark Sweeney</cp:lastModifiedBy>
  <cp:revision>3</cp:revision>
  <dcterms:modified xsi:type="dcterms:W3CDTF">2019-08-23T01:11:16Z</dcterms:modified>
</cp:coreProperties>
</file>