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31"/>
  </p:notesMasterIdLst>
  <p:handoutMasterIdLst>
    <p:handoutMasterId r:id="rId32"/>
  </p:handoutMasterIdLst>
  <p:sldIdLst>
    <p:sldId id="303" r:id="rId2"/>
    <p:sldId id="305" r:id="rId3"/>
    <p:sldId id="302" r:id="rId4"/>
    <p:sldId id="256" r:id="rId5"/>
    <p:sldId id="304" r:id="rId6"/>
    <p:sldId id="258" r:id="rId7"/>
    <p:sldId id="257" r:id="rId8"/>
    <p:sldId id="279" r:id="rId9"/>
    <p:sldId id="276" r:id="rId10"/>
    <p:sldId id="260" r:id="rId11"/>
    <p:sldId id="306" r:id="rId12"/>
    <p:sldId id="261" r:id="rId13"/>
    <p:sldId id="280" r:id="rId14"/>
    <p:sldId id="282" r:id="rId15"/>
    <p:sldId id="284" r:id="rId16"/>
    <p:sldId id="285" r:id="rId17"/>
    <p:sldId id="291" r:id="rId18"/>
    <p:sldId id="287" r:id="rId19"/>
    <p:sldId id="286" r:id="rId20"/>
    <p:sldId id="290" r:id="rId21"/>
    <p:sldId id="289" r:id="rId22"/>
    <p:sldId id="292" r:id="rId23"/>
    <p:sldId id="294" r:id="rId24"/>
    <p:sldId id="295" r:id="rId25"/>
    <p:sldId id="299" r:id="rId26"/>
    <p:sldId id="296" r:id="rId27"/>
    <p:sldId id="297" r:id="rId28"/>
    <p:sldId id="298" r:id="rId29"/>
    <p:sldId id="301"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31" autoAdjust="0"/>
    <p:restoredTop sz="94632" autoAdjust="0"/>
  </p:normalViewPr>
  <p:slideViewPr>
    <p:cSldViewPr>
      <p:cViewPr varScale="1">
        <p:scale>
          <a:sx n="67" d="100"/>
          <a:sy n="67" d="100"/>
        </p:scale>
        <p:origin x="-108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369874-3892-418E-B8CD-A22C2DF2C437}" type="datetimeFigureOut">
              <a:rPr lang="en-US" smtClean="0"/>
              <a:pPr/>
              <a:t>1/2/2013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55E52B-A54B-4E05-91DB-A0C78BC7E6F5}" type="slidenum">
              <a:rPr lang="en-US" smtClean="0"/>
              <a:pPr/>
              <a:t>‹#›</a:t>
            </a:fld>
            <a:endParaRPr lang="en-US" dirty="0"/>
          </a:p>
        </p:txBody>
      </p:sp>
    </p:spTree>
    <p:extLst>
      <p:ext uri="{BB962C8B-B14F-4D97-AF65-F5344CB8AC3E}">
        <p14:creationId xmlns:p14="http://schemas.microsoft.com/office/powerpoint/2010/main" val="1751994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735102-00F6-4B1D-91D7-971F87D9B4F5}" type="datetimeFigureOut">
              <a:rPr lang="en-US" smtClean="0"/>
              <a:pPr/>
              <a:t>1/2/2013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339EB7-AA88-4ABC-9F54-90DACB328462}" type="slidenum">
              <a:rPr lang="en-US" smtClean="0"/>
              <a:pPr/>
              <a:t>‹#›</a:t>
            </a:fld>
            <a:endParaRPr lang="en-US" dirty="0"/>
          </a:p>
        </p:txBody>
      </p:sp>
    </p:spTree>
    <p:extLst>
      <p:ext uri="{BB962C8B-B14F-4D97-AF65-F5344CB8AC3E}">
        <p14:creationId xmlns:p14="http://schemas.microsoft.com/office/powerpoint/2010/main" val="645493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39EB7-AA88-4ABC-9F54-90DACB328462}" type="slidenum">
              <a:rPr lang="en-US" smtClean="0"/>
              <a:pPr/>
              <a:t>1</a:t>
            </a:fld>
            <a:endParaRPr lang="en-US" dirty="0"/>
          </a:p>
        </p:txBody>
      </p:sp>
    </p:spTree>
    <p:extLst>
      <p:ext uri="{BB962C8B-B14F-4D97-AF65-F5344CB8AC3E}">
        <p14:creationId xmlns:p14="http://schemas.microsoft.com/office/powerpoint/2010/main" val="1996962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339EB7-AA88-4ABC-9F54-90DACB32846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39EB7-AA88-4ABC-9F54-90DACB328462}" type="slidenum">
              <a:rPr lang="en-US" smtClean="0"/>
              <a:pPr/>
              <a:t>11</a:t>
            </a:fld>
            <a:endParaRPr lang="en-US" dirty="0"/>
          </a:p>
        </p:txBody>
      </p:sp>
    </p:spTree>
    <p:extLst>
      <p:ext uri="{BB962C8B-B14F-4D97-AF65-F5344CB8AC3E}">
        <p14:creationId xmlns:p14="http://schemas.microsoft.com/office/powerpoint/2010/main" val="2357203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39EB7-AA88-4ABC-9F54-90DACB328462}" type="slidenum">
              <a:rPr lang="en-US" smtClean="0"/>
              <a:pPr/>
              <a:t>12</a:t>
            </a:fld>
            <a:endParaRPr lang="en-US" dirty="0"/>
          </a:p>
        </p:txBody>
      </p:sp>
    </p:spTree>
    <p:extLst>
      <p:ext uri="{BB962C8B-B14F-4D97-AF65-F5344CB8AC3E}">
        <p14:creationId xmlns:p14="http://schemas.microsoft.com/office/powerpoint/2010/main" val="2057454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39EB7-AA88-4ABC-9F54-90DACB328462}" type="slidenum">
              <a:rPr lang="en-US" smtClean="0"/>
              <a:pPr/>
              <a:t>13</a:t>
            </a:fld>
            <a:endParaRPr lang="en-US" dirty="0"/>
          </a:p>
        </p:txBody>
      </p:sp>
    </p:spTree>
    <p:extLst>
      <p:ext uri="{BB962C8B-B14F-4D97-AF65-F5344CB8AC3E}">
        <p14:creationId xmlns:p14="http://schemas.microsoft.com/office/powerpoint/2010/main" val="1592606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39EB7-AA88-4ABC-9F54-90DACB328462}" type="slidenum">
              <a:rPr lang="en-US" smtClean="0"/>
              <a:pPr/>
              <a:t>14</a:t>
            </a:fld>
            <a:endParaRPr lang="en-US" dirty="0"/>
          </a:p>
        </p:txBody>
      </p:sp>
    </p:spTree>
    <p:extLst>
      <p:ext uri="{BB962C8B-B14F-4D97-AF65-F5344CB8AC3E}">
        <p14:creationId xmlns:p14="http://schemas.microsoft.com/office/powerpoint/2010/main" val="3429358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1CFE4B-9522-4150-87F9-BA3ED732774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 was an</a:t>
            </a:r>
            <a:r>
              <a:rPr lang="en-US" baseline="0" dirty="0" smtClean="0"/>
              <a:t> architect, engineer, painter, sculptor, and scientist.  Inventions of his were extremely advanced for his time. E.g. submarines, helicopters, flying machines.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61CFE4B-9522-4150-87F9-BA3ED732774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39EB7-AA88-4ABC-9F54-90DACB328462}" type="slidenum">
              <a:rPr lang="en-US" smtClean="0"/>
              <a:pPr/>
              <a:t>17</a:t>
            </a:fld>
            <a:endParaRPr lang="en-US" dirty="0"/>
          </a:p>
        </p:txBody>
      </p:sp>
    </p:spTree>
    <p:extLst>
      <p:ext uri="{BB962C8B-B14F-4D97-AF65-F5344CB8AC3E}">
        <p14:creationId xmlns:p14="http://schemas.microsoft.com/office/powerpoint/2010/main" val="4145635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-literally translates</a:t>
            </a:r>
            <a:r>
              <a:rPr lang="en-US" baseline="0" dirty="0" smtClean="0"/>
              <a:t> as “the laughing one”….the mysterious smile on the woman’s face is one of its most revered characteristics</a:t>
            </a:r>
            <a:endParaRPr lang="en-US" dirty="0"/>
          </a:p>
        </p:txBody>
      </p:sp>
      <p:sp>
        <p:nvSpPr>
          <p:cNvPr id="4" name="Slide Number Placeholder 3"/>
          <p:cNvSpPr>
            <a:spLocks noGrp="1"/>
          </p:cNvSpPr>
          <p:nvPr>
            <p:ph type="sldNum" sz="quarter" idx="10"/>
          </p:nvPr>
        </p:nvSpPr>
        <p:spPr/>
        <p:txBody>
          <a:bodyPr/>
          <a:lstStyle/>
          <a:p>
            <a:fld id="{C61CFE4B-9522-4150-87F9-BA3ED732774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1CFE4B-9522-4150-87F9-BA3ED732774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39EB7-AA88-4ABC-9F54-90DACB328462}" type="slidenum">
              <a:rPr lang="en-US" smtClean="0"/>
              <a:pPr/>
              <a:t>2</a:t>
            </a:fld>
            <a:endParaRPr lang="en-US" dirty="0"/>
          </a:p>
        </p:txBody>
      </p:sp>
    </p:spTree>
    <p:extLst>
      <p:ext uri="{BB962C8B-B14F-4D97-AF65-F5344CB8AC3E}">
        <p14:creationId xmlns:p14="http://schemas.microsoft.com/office/powerpoint/2010/main" val="1630915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-his most famous</a:t>
            </a:r>
            <a:r>
              <a:rPr lang="en-US" baseline="0" dirty="0" smtClean="0"/>
              <a:t> painting.  An account of the last meal that Jesus has with his apostles.  This painting helped to spark the </a:t>
            </a:r>
            <a:r>
              <a:rPr lang="en-US" baseline="0" dirty="0" err="1" smtClean="0"/>
              <a:t>Da</a:t>
            </a:r>
            <a:r>
              <a:rPr lang="en-US" baseline="0" dirty="0" smtClean="0"/>
              <a:t> Vinci Code</a:t>
            </a:r>
            <a:r>
              <a:rPr lang="en-US" baseline="0" dirty="0" smtClean="0">
                <a:sym typeface="Wingdings" pitchFamily="2" charset="2"/>
              </a:rPr>
              <a:t> belief that the figure to the right of Jesus is Mary Magdalene, and not the apostle John.</a:t>
            </a:r>
            <a:endParaRPr lang="en-US" dirty="0"/>
          </a:p>
        </p:txBody>
      </p:sp>
      <p:sp>
        <p:nvSpPr>
          <p:cNvPr id="4" name="Slide Number Placeholder 3"/>
          <p:cNvSpPr>
            <a:spLocks noGrp="1"/>
          </p:cNvSpPr>
          <p:nvPr>
            <p:ph type="sldNum" sz="quarter" idx="10"/>
          </p:nvPr>
        </p:nvSpPr>
        <p:spPr/>
        <p:txBody>
          <a:bodyPr/>
          <a:lstStyle/>
          <a:p>
            <a:fld id="{C61CFE4B-9522-4150-87F9-BA3ED732774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finishing the Sistine</a:t>
            </a:r>
            <a:r>
              <a:rPr lang="en-US" baseline="0" dirty="0" smtClean="0"/>
              <a:t> Chapel, Michelangelo took Pope Julius II and his ambassadors to see his masterpiece. Reactions from everyone were positive, except from the Pope.  Pope Julius II said the ceiling lacked “the final touch”. Michelangelo disagreed and convinced the Pope that no adjustments needed to be made.</a:t>
            </a:r>
            <a:endParaRPr lang="en-US" dirty="0"/>
          </a:p>
        </p:txBody>
      </p:sp>
      <p:sp>
        <p:nvSpPr>
          <p:cNvPr id="4" name="Slide Number Placeholder 3"/>
          <p:cNvSpPr>
            <a:spLocks noGrp="1"/>
          </p:cNvSpPr>
          <p:nvPr>
            <p:ph type="sldNum" sz="quarter" idx="10"/>
          </p:nvPr>
        </p:nvSpPr>
        <p:spPr/>
        <p:txBody>
          <a:bodyPr/>
          <a:lstStyle/>
          <a:p>
            <a:fld id="{C61CFE4B-9522-4150-87F9-BA3ED732774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-painted</a:t>
            </a:r>
            <a:r>
              <a:rPr lang="en-US" baseline="0" dirty="0" smtClean="0"/>
              <a:t> between 1508 and 1512</a:t>
            </a:r>
          </a:p>
          <a:p>
            <a:r>
              <a:rPr lang="en-US" baseline="0" dirty="0" smtClean="0"/>
              <a:t>-extreme detail</a:t>
            </a:r>
          </a:p>
          <a:p>
            <a:r>
              <a:rPr lang="en-US" baseline="0" dirty="0" smtClean="0"/>
              <a:t>-had to use his scientific advances to help in painting the ceiling</a:t>
            </a:r>
            <a:endParaRPr lang="en-US" dirty="0"/>
          </a:p>
        </p:txBody>
      </p:sp>
      <p:sp>
        <p:nvSpPr>
          <p:cNvPr id="4" name="Slide Number Placeholder 3"/>
          <p:cNvSpPr>
            <a:spLocks noGrp="1"/>
          </p:cNvSpPr>
          <p:nvPr>
            <p:ph type="sldNum" sz="quarter" idx="10"/>
          </p:nvPr>
        </p:nvSpPr>
        <p:spPr/>
        <p:txBody>
          <a:bodyPr/>
          <a:lstStyle/>
          <a:p>
            <a:fld id="{C61CFE4B-9522-4150-87F9-BA3ED732774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Pieta</a:t>
            </a:r>
            <a:r>
              <a:rPr lang="en-US" dirty="0" smtClean="0">
                <a:sym typeface="Wingdings" pitchFamily="2" charset="2"/>
              </a:rPr>
              <a:t> depicts the</a:t>
            </a:r>
            <a:r>
              <a:rPr lang="en-US" baseline="0" dirty="0" smtClean="0">
                <a:sym typeface="Wingdings" pitchFamily="2" charset="2"/>
              </a:rPr>
              <a:t> Virgin Mary cradling Jesus’ dead body</a:t>
            </a:r>
          </a:p>
          <a:p>
            <a:r>
              <a:rPr lang="en-US" baseline="0" dirty="0" smtClean="0">
                <a:sym typeface="Wingdings" pitchFamily="2" charset="2"/>
              </a:rPr>
              <a:t>-the statue of David depicts David as he contemplates his fight with Goliath. Also has come to symbolizes the defense of civil liberties in the Florentine Republic</a:t>
            </a:r>
            <a:endParaRPr lang="en-US" dirty="0"/>
          </a:p>
        </p:txBody>
      </p:sp>
      <p:sp>
        <p:nvSpPr>
          <p:cNvPr id="4" name="Slide Number Placeholder 3"/>
          <p:cNvSpPr>
            <a:spLocks noGrp="1"/>
          </p:cNvSpPr>
          <p:nvPr>
            <p:ph type="sldNum" sz="quarter" idx="10"/>
          </p:nvPr>
        </p:nvSpPr>
        <p:spPr/>
        <p:txBody>
          <a:bodyPr/>
          <a:lstStyle/>
          <a:p>
            <a:fld id="{C61CFE4B-9522-4150-87F9-BA3ED732774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39EB7-AA88-4ABC-9F54-90DACB328462}" type="slidenum">
              <a:rPr lang="en-US" smtClean="0"/>
              <a:pPr/>
              <a:t>24</a:t>
            </a:fld>
            <a:endParaRPr lang="en-US" dirty="0"/>
          </a:p>
        </p:txBody>
      </p:sp>
    </p:spTree>
    <p:extLst>
      <p:ext uri="{BB962C8B-B14F-4D97-AF65-F5344CB8AC3E}">
        <p14:creationId xmlns:p14="http://schemas.microsoft.com/office/powerpoint/2010/main" val="3520215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39EB7-AA88-4ABC-9F54-90DACB328462}" type="slidenum">
              <a:rPr lang="en-US" smtClean="0"/>
              <a:pPr/>
              <a:t>25</a:t>
            </a:fld>
            <a:endParaRPr lang="en-US" dirty="0"/>
          </a:p>
        </p:txBody>
      </p:sp>
    </p:spTree>
    <p:extLst>
      <p:ext uri="{BB962C8B-B14F-4D97-AF65-F5344CB8AC3E}">
        <p14:creationId xmlns:p14="http://schemas.microsoft.com/office/powerpoint/2010/main" val="1353417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39EB7-AA88-4ABC-9F54-90DACB328462}" type="slidenum">
              <a:rPr lang="en-US" smtClean="0"/>
              <a:pPr/>
              <a:t>26</a:t>
            </a:fld>
            <a:endParaRPr lang="en-US" dirty="0"/>
          </a:p>
        </p:txBody>
      </p:sp>
    </p:spTree>
    <p:extLst>
      <p:ext uri="{BB962C8B-B14F-4D97-AF65-F5344CB8AC3E}">
        <p14:creationId xmlns:p14="http://schemas.microsoft.com/office/powerpoint/2010/main" val="2767101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39EB7-AA88-4ABC-9F54-90DACB328462}" type="slidenum">
              <a:rPr lang="en-US" smtClean="0"/>
              <a:pPr/>
              <a:t>27</a:t>
            </a:fld>
            <a:endParaRPr lang="en-US" dirty="0"/>
          </a:p>
        </p:txBody>
      </p:sp>
    </p:spTree>
    <p:extLst>
      <p:ext uri="{BB962C8B-B14F-4D97-AF65-F5344CB8AC3E}">
        <p14:creationId xmlns:p14="http://schemas.microsoft.com/office/powerpoint/2010/main" val="94860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39EB7-AA88-4ABC-9F54-90DACB328462}" type="slidenum">
              <a:rPr lang="en-US" smtClean="0"/>
              <a:pPr/>
              <a:t>28</a:t>
            </a:fld>
            <a:endParaRPr lang="en-US" dirty="0"/>
          </a:p>
        </p:txBody>
      </p:sp>
    </p:spTree>
    <p:extLst>
      <p:ext uri="{BB962C8B-B14F-4D97-AF65-F5344CB8AC3E}">
        <p14:creationId xmlns:p14="http://schemas.microsoft.com/office/powerpoint/2010/main" val="1380007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39EB7-AA88-4ABC-9F54-90DACB328462}" type="slidenum">
              <a:rPr lang="en-US" smtClean="0"/>
              <a:pPr/>
              <a:t>29</a:t>
            </a:fld>
            <a:endParaRPr lang="en-US" dirty="0"/>
          </a:p>
        </p:txBody>
      </p:sp>
    </p:spTree>
    <p:extLst>
      <p:ext uri="{BB962C8B-B14F-4D97-AF65-F5344CB8AC3E}">
        <p14:creationId xmlns:p14="http://schemas.microsoft.com/office/powerpoint/2010/main" val="4269998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39EB7-AA88-4ABC-9F54-90DACB328462}" type="slidenum">
              <a:rPr lang="en-US" smtClean="0"/>
              <a:pPr/>
              <a:t>3</a:t>
            </a:fld>
            <a:endParaRPr lang="en-US" dirty="0"/>
          </a:p>
        </p:txBody>
      </p:sp>
    </p:spTree>
    <p:extLst>
      <p:ext uri="{BB962C8B-B14F-4D97-AF65-F5344CB8AC3E}">
        <p14:creationId xmlns:p14="http://schemas.microsoft.com/office/powerpoint/2010/main" val="125262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39EB7-AA88-4ABC-9F54-90DACB328462}" type="slidenum">
              <a:rPr lang="en-US" smtClean="0"/>
              <a:pPr/>
              <a:t>4</a:t>
            </a:fld>
            <a:endParaRPr lang="en-US" dirty="0"/>
          </a:p>
        </p:txBody>
      </p:sp>
    </p:spTree>
    <p:extLst>
      <p:ext uri="{BB962C8B-B14F-4D97-AF65-F5344CB8AC3E}">
        <p14:creationId xmlns:p14="http://schemas.microsoft.com/office/powerpoint/2010/main" val="3420862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39EB7-AA88-4ABC-9F54-90DACB328462}" type="slidenum">
              <a:rPr lang="en-US" smtClean="0"/>
              <a:pPr/>
              <a:t>5</a:t>
            </a:fld>
            <a:endParaRPr lang="en-US" dirty="0"/>
          </a:p>
        </p:txBody>
      </p:sp>
    </p:spTree>
    <p:extLst>
      <p:ext uri="{BB962C8B-B14F-4D97-AF65-F5344CB8AC3E}">
        <p14:creationId xmlns:p14="http://schemas.microsoft.com/office/powerpoint/2010/main" val="3672229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39EB7-AA88-4ABC-9F54-90DACB328462}" type="slidenum">
              <a:rPr lang="en-US" smtClean="0"/>
              <a:pPr/>
              <a:t>6</a:t>
            </a:fld>
            <a:endParaRPr lang="en-US" dirty="0"/>
          </a:p>
        </p:txBody>
      </p:sp>
    </p:spTree>
    <p:extLst>
      <p:ext uri="{BB962C8B-B14F-4D97-AF65-F5344CB8AC3E}">
        <p14:creationId xmlns:p14="http://schemas.microsoft.com/office/powerpoint/2010/main" val="1770037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339EB7-AA88-4ABC-9F54-90DACB32846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39EB7-AA88-4ABC-9F54-90DACB328462}" type="slidenum">
              <a:rPr lang="en-US" smtClean="0"/>
              <a:pPr/>
              <a:t>8</a:t>
            </a:fld>
            <a:endParaRPr lang="en-US" dirty="0"/>
          </a:p>
        </p:txBody>
      </p:sp>
    </p:spTree>
    <p:extLst>
      <p:ext uri="{BB962C8B-B14F-4D97-AF65-F5344CB8AC3E}">
        <p14:creationId xmlns:p14="http://schemas.microsoft.com/office/powerpoint/2010/main" val="2979123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39EB7-AA88-4ABC-9F54-90DACB328462}" type="slidenum">
              <a:rPr lang="en-US" smtClean="0"/>
              <a:pPr/>
              <a:t>9</a:t>
            </a:fld>
            <a:endParaRPr lang="en-US" dirty="0"/>
          </a:p>
        </p:txBody>
      </p:sp>
    </p:spTree>
    <p:extLst>
      <p:ext uri="{BB962C8B-B14F-4D97-AF65-F5344CB8AC3E}">
        <p14:creationId xmlns:p14="http://schemas.microsoft.com/office/powerpoint/2010/main" val="1908298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pPr>
              <a:defRPr/>
            </a:pPr>
            <a:endParaRPr lang="en-US" dirty="0"/>
          </a:p>
        </p:txBody>
      </p:sp>
      <p:sp>
        <p:nvSpPr>
          <p:cNvPr id="16" name="Slide Number Placeholder 15"/>
          <p:cNvSpPr>
            <a:spLocks noGrp="1"/>
          </p:cNvSpPr>
          <p:nvPr>
            <p:ph type="sldNum" sz="quarter" idx="11"/>
          </p:nvPr>
        </p:nvSpPr>
        <p:spPr/>
        <p:txBody>
          <a:bodyPr/>
          <a:lstStyle/>
          <a:p>
            <a:pPr>
              <a:defRPr/>
            </a:pPr>
            <a:fld id="{0544E77F-BCCD-4BCA-8BB6-4D5D0DCB1515}" type="slidenum">
              <a:rPr lang="en-US" smtClean="0"/>
              <a:pPr>
                <a:defRPr/>
              </a:pPr>
              <a:t>‹#›</a:t>
            </a:fld>
            <a:endParaRPr lang="en-US" dirty="0"/>
          </a:p>
        </p:txBody>
      </p:sp>
      <p:sp>
        <p:nvSpPr>
          <p:cNvPr id="17" name="Footer Placeholder 16"/>
          <p:cNvSpPr>
            <a:spLocks noGrp="1"/>
          </p:cNvSpPr>
          <p:nvPr>
            <p:ph type="ftr" sz="quarter" idx="12"/>
          </p:nvPr>
        </p:nvSpPr>
        <p:spPr/>
        <p:txBody>
          <a:body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C6F35AD-2411-43EE-9606-6DECF7B63FBF}"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3545DA1-B2DC-4B5D-A93A-E82500A234DA}"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5"/>
            <a:ext cx="7772400" cy="1462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4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41"/>
          <p:cNvSpPr>
            <a:spLocks noGrp="1" noChangeArrowheads="1"/>
          </p:cNvSpPr>
          <p:nvPr>
            <p:ph type="sldNum" sz="quarter" idx="12"/>
          </p:nvPr>
        </p:nvSpPr>
        <p:spPr>
          <a:ln/>
        </p:spPr>
        <p:txBody>
          <a:bodyPr/>
          <a:lstStyle>
            <a:lvl1pPr>
              <a:defRPr/>
            </a:lvl1pPr>
          </a:lstStyle>
          <a:p>
            <a:pPr>
              <a:defRPr/>
            </a:pPr>
            <a:fld id="{66A5FCC5-B5A9-4A69-953B-1477BE6C28E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a:defRPr/>
            </a:pPr>
            <a:endParaRPr lang="en-US" dirty="0"/>
          </a:p>
        </p:txBody>
      </p:sp>
      <p:sp>
        <p:nvSpPr>
          <p:cNvPr id="15" name="Slide Number Placeholder 14"/>
          <p:cNvSpPr>
            <a:spLocks noGrp="1"/>
          </p:cNvSpPr>
          <p:nvPr>
            <p:ph type="sldNum" sz="quarter" idx="15"/>
          </p:nvPr>
        </p:nvSpPr>
        <p:spPr/>
        <p:txBody>
          <a:bodyPr/>
          <a:lstStyle>
            <a:lvl1pPr algn="ctr">
              <a:defRPr/>
            </a:lvl1pPr>
          </a:lstStyle>
          <a:p>
            <a:pPr>
              <a:defRPr/>
            </a:pPr>
            <a:fld id="{41633243-472E-4FC7-825A-0908311FFD2C}" type="slidenum">
              <a:rPr lang="en-US" smtClean="0"/>
              <a:pPr>
                <a:defRPr/>
              </a:pPr>
              <a:t>‹#›</a:t>
            </a:fld>
            <a:endParaRPr lang="en-US" dirty="0"/>
          </a:p>
        </p:txBody>
      </p:sp>
      <p:sp>
        <p:nvSpPr>
          <p:cNvPr id="16" name="Footer Placeholder 15"/>
          <p:cNvSpPr>
            <a:spLocks noGrp="1"/>
          </p:cNvSpPr>
          <p:nvPr>
            <p:ph type="ftr" sz="quarter" idx="16"/>
          </p:nvPr>
        </p:nvSpPr>
        <p:spPr/>
        <p:txBody>
          <a:bodyPr/>
          <a:lstStyle/>
          <a:p>
            <a:pPr>
              <a:defRPr/>
            </a:pPr>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FC76096-D0CE-4366-8EC0-CFA8F1EA1A0A}" type="slidenum">
              <a:rPr lang="en-US" smtClean="0"/>
              <a:pPr>
                <a:defRPr/>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0359B43-D1EB-4CBC-A458-61BE04DFE638}" type="slidenum">
              <a:rPr lang="en-US" smtClean="0"/>
              <a:pPr>
                <a:defRPr/>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77FFC9B3-589F-460E-BB84-D8E1C0EA3118}" type="slidenum">
              <a:rPr lang="en-US" smtClean="0"/>
              <a:pPr>
                <a:defRPr/>
              </a:pPr>
              <a:t>‹#›</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9BEDA6A-1C75-4002-9352-6AB5AAEE08C7}" type="slidenum">
              <a:rPr lang="en-US" smtClean="0"/>
              <a:pPr>
                <a:defRPr/>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46E5A7A4-6DB6-43AB-8DB1-F86D1275DF0F}"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a:defRPr/>
            </a:pPr>
            <a:endParaRPr lang="en-US" dirty="0"/>
          </a:p>
        </p:txBody>
      </p:sp>
      <p:sp>
        <p:nvSpPr>
          <p:cNvPr id="9" name="Slide Number Placeholder 8"/>
          <p:cNvSpPr>
            <a:spLocks noGrp="1"/>
          </p:cNvSpPr>
          <p:nvPr>
            <p:ph type="sldNum" sz="quarter" idx="15"/>
          </p:nvPr>
        </p:nvSpPr>
        <p:spPr/>
        <p:txBody>
          <a:bodyPr/>
          <a:lstStyle/>
          <a:p>
            <a:pPr>
              <a:defRPr/>
            </a:pPr>
            <a:fld id="{73251759-8BCE-432D-A39B-587EA4542471}" type="slidenum">
              <a:rPr lang="en-US" smtClean="0"/>
              <a:pPr>
                <a:defRPr/>
              </a:pPr>
              <a:t>‹#›</a:t>
            </a:fld>
            <a:endParaRPr lang="en-US" dirty="0"/>
          </a:p>
        </p:txBody>
      </p:sp>
      <p:sp>
        <p:nvSpPr>
          <p:cNvPr id="10" name="Footer Placeholder 9"/>
          <p:cNvSpPr>
            <a:spLocks noGrp="1"/>
          </p:cNvSpPr>
          <p:nvPr>
            <p:ph type="ftr" sz="quarter" idx="16"/>
          </p:nvPr>
        </p:nvSpPr>
        <p:spPr/>
        <p:txBody>
          <a:body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a:defRPr/>
            </a:pPr>
            <a:endParaRPr lang="en-US" dirty="0"/>
          </a:p>
        </p:txBody>
      </p:sp>
      <p:sp>
        <p:nvSpPr>
          <p:cNvPr id="9" name="Slide Number Placeholder 8"/>
          <p:cNvSpPr>
            <a:spLocks noGrp="1"/>
          </p:cNvSpPr>
          <p:nvPr>
            <p:ph type="sldNum" sz="quarter" idx="11"/>
          </p:nvPr>
        </p:nvSpPr>
        <p:spPr/>
        <p:txBody>
          <a:bodyPr/>
          <a:lstStyle/>
          <a:p>
            <a:pPr>
              <a:defRPr/>
            </a:pPr>
            <a:fld id="{E3379C10-5257-4AC8-B283-45118705DD6D}" type="slidenum">
              <a:rPr lang="en-US" smtClean="0"/>
              <a:pPr>
                <a:defRPr/>
              </a:pPr>
              <a:t>‹#›</a:t>
            </a:fld>
            <a:endParaRPr lang="en-US" dirty="0"/>
          </a:p>
        </p:txBody>
      </p:sp>
      <p:sp>
        <p:nvSpPr>
          <p:cNvPr id="10" name="Footer Placeholder 9"/>
          <p:cNvSpPr>
            <a:spLocks noGrp="1"/>
          </p:cNvSpPr>
          <p:nvPr>
            <p:ph type="ftr" sz="quarter" idx="12"/>
          </p:nvPr>
        </p:nvSpPr>
        <p:spPr/>
        <p:txBody>
          <a:body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55EC693C-BA88-4988-A14D-E9897045EB62}" type="slidenum">
              <a:rPr lang="en-US" smtClean="0"/>
              <a:pPr>
                <a:defRPr/>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emf"/><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file:///F:\YouTube%20-%20Leonardo%20Da%20Vinci%20(Part%201%20of%2018).mpeg" TargetMode="Externa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ideo" Target="file:///C:\Users\Mark\Documents\Freecorder%204\Converted\YouTube%20-%20Shes%20a%20witch-burn%20her(4).mpeg" TargetMode="Externa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ideo" Target="file:///C:\Users\Mark\Documents\Freecorder%204\Converted\YouTube%20-%20THE%20BATTLE%20OF%20PAVIA%20-%201525(3).mpeg" TargetMode="Externa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3" cstate="print"/>
          <a:srcRect/>
          <a:stretch>
            <a:fillRect/>
          </a:stretch>
        </p:blipFill>
        <p:spPr bwMode="auto">
          <a:xfrm>
            <a:off x="533400" y="2895600"/>
            <a:ext cx="3352800" cy="359664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886200" y="0"/>
            <a:ext cx="2361647" cy="365760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3810000" y="3657600"/>
            <a:ext cx="4724400" cy="29763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Grp="1" noChangeAspect="1" noChangeArrowheads="1"/>
          </p:cNvPicPr>
          <p:nvPr>
            <p:ph sz="half" idx="2"/>
          </p:nvPr>
        </p:nvPicPr>
        <p:blipFill>
          <a:blip r:embed="rId3" cstate="print"/>
          <a:srcRect/>
          <a:stretch>
            <a:fillRect/>
          </a:stretch>
        </p:blipFill>
        <p:spPr bwMode="auto">
          <a:xfrm>
            <a:off x="2133600" y="381000"/>
            <a:ext cx="2665476" cy="2514600"/>
          </a:xfrm>
          <a:prstGeom prst="rect">
            <a:avLst/>
          </a:prstGeom>
          <a:noFill/>
          <a:ln w="9525">
            <a:noFill/>
            <a:miter lim="800000"/>
            <a:headEnd/>
            <a:tailEnd/>
          </a:ln>
          <a:effectLst/>
        </p:spPr>
      </p:pic>
      <p:pic>
        <p:nvPicPr>
          <p:cNvPr id="15368" name="Picture 8" descr="http://mhpbooks.com/mobylives/wp-content/uploads/2009/06/gutenberg.jpg"/>
          <p:cNvPicPr>
            <a:picLocks noChangeAspect="1" noChangeArrowheads="1"/>
          </p:cNvPicPr>
          <p:nvPr/>
        </p:nvPicPr>
        <p:blipFill>
          <a:blip r:embed="rId4" cstate="print"/>
          <a:srcRect/>
          <a:stretch>
            <a:fillRect/>
          </a:stretch>
        </p:blipFill>
        <p:spPr bwMode="auto">
          <a:xfrm>
            <a:off x="5943600" y="0"/>
            <a:ext cx="2314575" cy="3114676"/>
          </a:xfrm>
          <a:prstGeom prst="rect">
            <a:avLst/>
          </a:prstGeom>
          <a:noFill/>
        </p:spPr>
      </p:pic>
      <p:sp>
        <p:nvSpPr>
          <p:cNvPr id="7170" name="Rectangle 4"/>
          <p:cNvSpPr>
            <a:spLocks noGrp="1" noChangeArrowheads="1"/>
          </p:cNvSpPr>
          <p:nvPr>
            <p:ph type="title"/>
          </p:nvPr>
        </p:nvSpPr>
        <p:spPr/>
        <p:txBody>
          <a:bodyPr/>
          <a:lstStyle/>
          <a:p>
            <a:pPr algn="ctr" eaLnBrk="1" hangingPunct="1"/>
            <a:r>
              <a:rPr lang="en-US" dirty="0" smtClean="0"/>
              <a:t>Renaissance Literature</a:t>
            </a:r>
          </a:p>
        </p:txBody>
      </p:sp>
      <p:sp>
        <p:nvSpPr>
          <p:cNvPr id="15362" name="AutoShape 2" descr="data:image/jpeg;base64,/9j/4AAQSkZJRgABAQAAAQABAAD/2wBDAAkGBwgHBgkIBwgKCgkLDRYPDQwMDRsUFRAWIB0iIiAdHx8kKDQsJCYxJx8fLT0tMTU3Ojo6Iys/RD84QzQ5Ojf/2wBDAQoKCg0MDRoPDxo3JR8lNzc3Nzc3Nzc3Nzc3Nzc3Nzc3Nzc3Nzc3Nzc3Nzc3Nzc3Nzc3Nzc3Nzc3Nzc3Nzc3Nzf/wAARCAB4AI8DASIAAhEBAxEB/8QAGwAAAgIDAQAAAAAAAAAAAAAABAUDBgACBwH/xABBEAACAQMCAwYDBQYDBwUAAAABAgMABBEFIRIxQRMiUWFxgQaRoRQywdHwI0JSYrHhByQzFTRTY4KSooOys9LT/8QAGQEAAwEBAQAAAAAAAAAAAAAAAQIDAAQF/8QAJBEAAgICAgEFAAMAAAAAAAAAAAECESExAxJBBBMiMlFhcYH/2gAMAwEAAhEDEQA/AORcWMelWbS/g9NThhlOotEZUViOx4sZGfEVWX2j8zXSNBYrYWJC93sY8+vCKlzzcUmhoqwy3/wRa4gEsfxMq5HJrI//AKUm1b/C6fTJAq63BMScKPs7KWPgO8a6tpOqolpgnkMYzVb1bVEXV4pOHj4VOADgDPWornl+mo53ffBl7YRiSe5j7I/dkCOQfkNvetrb4Uv7i3EtreWMsfIFXb8qtLazcdiYJeyWI5BJ8Pc+9IoJDp1+JbW5wHI4txwsOuRTLlmw0LZ/hrVYQeJ7Y48Gb/60NJ8Lay4WZYoWRlyCJQNvQ4NXL7UbuBZipTPPzqVVkmtIuykKcDMCBnfvetD3pI1HOX0TVoWINnISOqEEfSo2sNTXnZ3I/wDTJq/yW8wO0pPLnn9fo0L2skbEE8WM7FhvgsN/kKdczZupRJILsf6ltOMeMbflURDr95HHqK6BxXJkIjk2C8iR5jw8cVspu+rKefX1/t86Pvfwbqc+gOZkz40zSQLCAQd/zqTXIxb/ABJKSMK4Eg91/MGhHfhC5AYetPfajRwGWbo1z4YB3IpokJuO4hBKjcnpSWybMzHh4Rw+NP8ASCsa3Tu5A7PA8+f5VPkwWj9bAxp0xjjOVUMvEN6kTR7hxkFceO9MoJIUhiV5QCEUfQUQup2YDBpSOHHMc6n3l4F7M53K2VAroulTSR6ZaAHAEKD/AMRXOG3TPlXRbAEadbKf+Cn/ALRVPUaROI3TUZY0IDDOKTancN353fYkDAGTnyreaRYs8XCPU0uunkmiBhhyOMYkY4GfLPPbNc8IjDDRipVDxKHckLNw5IIPjzH96zXBK2nSxT3yzyoyOqEjdeW3zz1xSiNZI5DA4Xs+LiUgjHPqTy5+vLamMgs8Ks1xIbhx3EiUBPfI39T4U7VOweDe2nLxRtk94A0XBmSydR3SszDfzT0PjSrTruKEtb3DiNlbAVgefUZ9c86dWHCUuS2GCvG5z57dfShLAURRQvJKwbhIJ6N4+385pxZaW8w4ihwd9ievCT08z8vlBYW8ZYYjUlRjHCM7D1/5Zq6aVbxxxnhThIGAeEDlxDw9Pr7psxStR04wMGbK4xk8R5bE/jSXhMZx2rbc8sfLPXyb9c7x8RyZyozucdNuYH7vmv6506Qs7n93iP8AX2/nHy9aKCJNZgX7fY3Eihx2DI3EMglSOf8A3GleoraoFeNOHfBHSrDrMZm0sSkENFIDnw4h+Z+lKNBslvNQkjvUD28CmVyxwoUciT4b10Rmlx2/AlPvgAs2jeUlMY2pzahBbXH+XeVuE8JVchdjk+XMUH8Q6rYy3AXS4EDKOF5wvCG9F5e9bwfEE8GkyWMSRjtWDdoBuB1B8d8YNB9pRTSLWqoMN5Zl+F7OQYHTHT3raS70wMMxSAFccPAenmKQWOoXCXcknaB2f7/GOLi9c+tNF1RyTx2tqwznZCPxrOFE1FvRVie57V0awt5Jra3jQ79kuT4bCuct/p+1Wm+mmg1qyFvPJC0cKqxQ8+7xEY6jen5ldISJZ72xht7Vp1QNJEjMGfvZxjn9fnWqXcepacSkZdXBidFx3Gx0oJr27uImWaXKMhDAIBsfajItKnsbWaSwYuHCyiM8+IbkD1riU1p7LdWJ4QJDG6AggDnnu56/1+lTwwxPqlxeW54jGAVjBznH3ifAYHvUlshOS6KEbhVtz3TzXptv+VaW0YSxMbSi3jkchnC5eZei7bnG/KrNiAOqWqvdTuneMkn7JCNiSef1p38E2cnBeRu5KSxqE57YJ35/zDligLnL3MjBP9NHcEHbi5D+vLyq1fCsCxLZqvWJwT4nun8DWlJ9aBWR5bWJQ5U4znx8W8/5v10OaaSJBhx44wfLz9fn8xXubiOHJj3C5P7Njnu52Hrn6Cgb24lYkMxRRxAMpI/iAz/4mphB9QeR9iPmDjpjr5UkmtC2B3dvLyx1z5fKj7yXALNMyrkNkuAAOIZz7E/9p8KGgMs0SFQMFQeNs77DfPXr9KDdZGWQW8tidOvAgGTEWAx1GSPwrnt7PO7HsywDJwsYye8p6Hyrpd801pCsirHIrbMCD+dUSf4bLt2kV1jphk5e+apwc0FdsEoPaN/hbTtDue1n+INXFpDGpxBEpMsnptj25+lCf5C41MRwSPa2TScKzXW7In8TcI5+Q/vWmqWkumPGjP2iOgYMy8+h+RBFCrLG+A0Wc/wN+BrpS7fJPYLrBe9YuPhPT9OttM0Kyh1S9lX/AHhE7R0HVjjm3gvIf18lh+HPh69sjcTSXKTQGQs6nKk8uJOnXbnnnVf0HVJtEkeXTrlYJHA4hNbg7eBYZOPlUGqfb9Yu3u7m6F5K37yuDgeAHQeWKh7Vvq26GUmlgSH7m/hVlAL/ABHBxHJ3/wDjqtt9zzxVijZV+JgFyVVpQD44Qj8Kvy6/xko7HkYVQFH7ox+vlVus+/CgH8I/pVPX7/ENjv7+tW3R5M28YfHEFA2ryHs6/B5dwWLytBcOIpmUYPIMN8eR96Fmsnt4mEAZyi/cjY8fsAQfka3+IlVruEkDJi6+p/OhbK9ntCEDcUf8D7gDy8Kqk0rTJtryKZpv2vAyyRlQWMcxbiHUEZJx4c+u9WSzF1bWVobL7MZYBxP9ofhQLwcJJI82ojWJ7RX+y3kJZGUEPjIH49OlR2cwikIjcMGTiRgMkgE7j3b19Kdcl7Qrj+Ec2sawz8C22nzcQPD2Ly7n3Xl51JZjUbqIHU7e2tyRkJFIZWB88jHyzU9xqaIuIwZpQNyTkA+Z61BrSs0FtKrEI47w4tsnBpXNvWAqKRFcvaW6ZcpKw6KAT4+g3qW1lW7t1lC4ySCM5wRSnshnPECPAGmOggETRA5XIZffn+FLKOLCmT3NqJrSRBzxkeoqrGPhcryq7lSikjmOQquXcJEjM8PZknYZzkfr+lRbplFkRa3p5vtJkwP2lvmRfMY74+QDf9JqnQ28MRDSS4I6+FdGjYo+RgnPXkT/AHqn6sj6TfyRWohhRv2kdw4y4Q8gCc4I3HdAORzrv9JyNpwZLlilkHnto4VjaSWWPtFyokHMeIyOVLZiscpX746MOtetKhkZ3L3EjHJdycE+PiahY8bZP0FdqVEbPc4UHoBTuwJbWkJ2PA5PllM/jSi4iEb9mDxALzxjNN7A41nP/Kf+mKXk+rNHZYA2D71ZNKnAiizzxVXiOfHcmn9gw7CMYwcbV5EsM6lkM1t+KS3OAcqRv5EfnSpm4jkYx4k0TrUpWCBjyDFfmP7UtEgO43zvVoL4onLZYNcxJFZTbYeLcn2P40iM8tuSI3IDZXPkcflTq4cT6FbudjC/Cf18qRXLAqSDuMGtFYo15C4uLh+9vR81yJdLWF8F4yGXA5AEg5Pvml8LZQMu3d60baGeRHtUZeFiT3wTuQAMeexxQZkDgAEEYx1HTnROmyGK/iPF3WJQ+9ArMnbNC7FZBsVPPOQMHw3Nb9rwRcURKnmGHM1rvCDVbLW6YHP50r1iF2h7RcgjYY+lMI5u2gjlH76g7dK1mj7WJlJ58vWuaQyKpvgZIyQM4OcHFLPiWzGo6U8iL+2tcyDbfgP3h7HDfOm91bMkj9iBxZHdO3ENuviN6jtXwwlUce2eEjZwdiD6g0/FNxakgyVqjmQjYVnXcU41fTxYajLbrvFs8RP7yHdT+HtQgh7RsKATXtKSatHI1RFOTJODjOcCmtiAdWbbYRP/AFx+NLwAZFPmKO0xj/tWZlxtESR6sPzpeT6sMdj9MnhAGPOnNltEmWHsKRo5L5HLJptZMezU9K8uaOmJNrBJ08Y/dlHPrz/OlSspJxhc+fPnTW7iee1eONQz5BAJ54pRJFNbviZGQE9Rsapx11oSexzauW0e9QHIUhh9D+FLpW7RTnqMe9GaL3/tcGcGSPb6j8RQJbAwcCjHEmgPRLZPmMHO+Mb0zs2DmSE8SmReFSPvBuIYI8wRSbT2AYrnABI9qZQyKlxFxJ3OIBjyPPx+uRQlsK/QNNPEVzIRMXjBIGVKlh0z4enQ0YASSpJyTnnvn9Gt7tJYTFxwCIsmFjBGxBI6czjFSQafdzkEx9khPOTbb050LxbM70NdCdZrV4lJ/ZvsCOh3/rmjHQqdyQPKh9PsUsmZhI0juO8TsPlRE8hCnhALY2zUJ1djKxNqUQEgkycePkaVXAMUhcZI6gfWrDe8MsJ3HnSWQFh/MNvcVNbKeBN8U2KXWkrcw7yWneGOsTHf5MQfQmqvaoYwWK7HlVzhv7aC6FtK6SKe6Yl3JVtmU+WDVUv4W0u+mtFcSRo54JAc8S9P14g16nppS69Gc/IldgKAGRRnrR+lycN7dAkACLOCP5loO3RjcKEPe5jHvWrN9ml4nzLKT3mznA8K6ZLsqJJ0Oorh5ZiIR3MkcWeZqJrHVIX+02VyznAyFOCceIOxpYl9LjEcgG/IDei7PV7u1IywkUndX/OpdJR+o9p7HemfEV1DGTqdjIVRsNLEuCvqvvzFWG0v7LU4ibWaOZcd5Oo9Qd6r1vrNlcpw3A7JueHGR7GpIbLSb8B7eRVuAch4XKSL+J965uSEdtUUi3/ZZba1giuBPDHwOQQcHb5UFqGkzI5ljxIpJPCBgjehopNXsD+5qEC4/kl/I02t9bsr1hEHaGcbGGccDZ9+dR+ccrIcMq8XEL90AYE7hcb5qy2+kvKAbhxGp5Ku7fPp9a8mtIhqsVyV75jI9xjf5GmsZJUUJ8t6Co/pOCrENgcSjAPXFbDJHOoXmhtVaW4mjij6s7AD60i1P4z0y0PDaF7yTwjBCj3P4CpxjKT+KM6RYmZlYeFB6lqNhp8Re9u4oj0Rm7x9udUDUvi3Vr5MJKlrC3S3HfP/AFHl7UhxxEswyx5u54ia6Yekb+7E7/hbdR+MY27Q6bavMq85Ze6o9qSnV7m/mxfSMITjijhbswfUgE0sKkZOTg888q1YiPZjjwHWuuHp+OCwhXOT2WW3+yRDhglgiXqsPdJ9WPePzFLdfuLJlhSAYljLcbAZ4gcHn1wc1po1g2p9q/bR28MRUPLLvz8By6HmaNlstHOI7ZLy9uBzeE9Plj5Cskozy2BvAijmaKYSKAxHRhtUstxFL9+MA9T/AHrKyrkyKSCB1DRSHiJ3Vhy9xWLHLH3nOI/Ft/lWVlYJoZ1zho+FenCc1JEVdh2TZPTHOsrKDRkx1BqOqQTPZm4KKuONpMMUB3286aS6d8O30Sg3txDchcGaRsljz36HesrK5pKsrBRZ2Sw2+paYIWW7F7bqTwgHOxG23P5VLc/FE0VuywW6xTAd5pjkDp3R1Pr9aysqPHCPI7kh5NxWCvXZm1CUSXl1JK/Qudh6AcvbFBzKY3aOMqApx3RjNZWV1Rw6ROryaKQuVn2VhsxOwPj6UHJcMjtGsZDA4PFzBrKyqRyK8GpjmlYAgseeM8q34YwBxNxP1C7g+9ZWU4BzoF58OxqBq/2gShjhSpMY8OW+auljqOkSRhNOu7MJ/AjBPocVlZUObjTzY0Wf/9k="/>
          <p:cNvSpPr>
            <a:spLocks noChangeAspect="1" noChangeArrowheads="1"/>
          </p:cNvSpPr>
          <p:nvPr/>
        </p:nvSpPr>
        <p:spPr bwMode="auto">
          <a:xfrm>
            <a:off x="155575" y="-465138"/>
            <a:ext cx="1162050" cy="981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data:image/jpeg;base64,/9j/4AAQSkZJRgABAQAAAQABAAD/2wBDAAkGBwgHBgkIBwgKCgkLDRYPDQwMDRsUFRAWIB0iIiAdHx8kKDQsJCYxJx8fLT0tMTU3Ojo6Iys/RD84QzQ5Ojf/2wBDAQoKCg0MDRoPDxo3JR8lNzc3Nzc3Nzc3Nzc3Nzc3Nzc3Nzc3Nzc3Nzc3Nzc3Nzc3Nzc3Nzc3Nzc3Nzc3Nzc3Nzf/wAARCAB4AI8DASIAAhEBAxEB/8QAGwAAAgIDAQAAAAAAAAAAAAAABAUDBgACBwH/xABBEAACAQMCAwYDBQYDBwUAAAABAgMABBEFIRIxQRMiUWFxgQaRoRQywdHwI0JSYrHhByQzFTRTY4KSooOys9LT/8QAGQEAAwEBAQAAAAAAAAAAAAAAAQIDAAQF/8QAJBEAAgICAgEFAAMAAAAAAAAAAAECESExAxJBBBMiMlFhcYH/2gAMAwEAAhEDEQA/AORcWMelWbS/g9NThhlOotEZUViOx4sZGfEVWX2j8zXSNBYrYWJC93sY8+vCKlzzcUmhoqwy3/wRa4gEsfxMq5HJrI//AKUm1b/C6fTJAq63BMScKPs7KWPgO8a6tpOqolpgnkMYzVb1bVEXV4pOHj4VOADgDPWornl+mo53ffBl7YRiSe5j7I/dkCOQfkNvetrb4Uv7i3EtreWMsfIFXb8qtLazcdiYJeyWI5BJ8Pc+9IoJDp1+JbW5wHI4txwsOuRTLlmw0LZ/hrVYQeJ7Y48Gb/60NJ8Lay4WZYoWRlyCJQNvQ4NXL7UbuBZipTPPzqVVkmtIuykKcDMCBnfvetD3pI1HOX0TVoWINnISOqEEfSo2sNTXnZ3I/wDTJq/yW8wO0pPLnn9fo0L2skbEE8WM7FhvgsN/kKdczZupRJILsf6ltOMeMbflURDr95HHqK6BxXJkIjk2C8iR5jw8cVspu+rKefX1/t86Pvfwbqc+gOZkz40zSQLCAQd/zqTXIxb/ABJKSMK4Eg91/MGhHfhC5AYetPfajRwGWbo1z4YB3IpokJuO4hBKjcnpSWybMzHh4Rw+NP8ASCsa3Tu5A7PA8+f5VPkwWj9bAxp0xjjOVUMvEN6kTR7hxkFceO9MoJIUhiV5QCEUfQUQup2YDBpSOHHMc6n3l4F7M53K2VAroulTSR6ZaAHAEKD/AMRXOG3TPlXRbAEadbKf+Cn/ALRVPUaROI3TUZY0IDDOKTancN353fYkDAGTnyreaRYs8XCPU0uunkmiBhhyOMYkY4GfLPPbNc8IjDDRipVDxKHckLNw5IIPjzH96zXBK2nSxT3yzyoyOqEjdeW3zz1xSiNZI5DA4Xs+LiUgjHPqTy5+vLamMgs8Ks1xIbhx3EiUBPfI39T4U7VOweDe2nLxRtk94A0XBmSydR3SszDfzT0PjSrTruKEtb3DiNlbAVgefUZ9c86dWHCUuS2GCvG5z57dfShLAURRQvJKwbhIJ6N4+385pxZaW8w4ihwd9ievCT08z8vlBYW8ZYYjUlRjHCM7D1/5Zq6aVbxxxnhThIGAeEDlxDw9Pr7psxStR04wMGbK4xk8R5bE/jSXhMZx2rbc8sfLPXyb9c7x8RyZyozucdNuYH7vmv6506Qs7n93iP8AX2/nHy9aKCJNZgX7fY3Eihx2DI3EMglSOf8A3GleoraoFeNOHfBHSrDrMZm0sSkENFIDnw4h+Z+lKNBslvNQkjvUD28CmVyxwoUciT4b10Rmlx2/AlPvgAs2jeUlMY2pzahBbXH+XeVuE8JVchdjk+XMUH8Q6rYy3AXS4EDKOF5wvCG9F5e9bwfEE8GkyWMSRjtWDdoBuB1B8d8YNB9pRTSLWqoMN5Zl+F7OQYHTHT3raS70wMMxSAFccPAenmKQWOoXCXcknaB2f7/GOLi9c+tNF1RyTx2tqwznZCPxrOFE1FvRVie57V0awt5Jra3jQ79kuT4bCuct/p+1Wm+mmg1qyFvPJC0cKqxQ8+7xEY6jen5ldISJZ72xht7Vp1QNJEjMGfvZxjn9fnWqXcepacSkZdXBidFx3Gx0oJr27uImWaXKMhDAIBsfajItKnsbWaSwYuHCyiM8+IbkD1riU1p7LdWJ4QJDG6AggDnnu56/1+lTwwxPqlxeW54jGAVjBznH3ifAYHvUlshOS6KEbhVtz3TzXptv+VaW0YSxMbSi3jkchnC5eZei7bnG/KrNiAOqWqvdTuneMkn7JCNiSef1p38E2cnBeRu5KSxqE57YJ35/zDligLnL3MjBP9NHcEHbi5D+vLyq1fCsCxLZqvWJwT4nun8DWlJ9aBWR5bWJQ5U4znx8W8/5v10OaaSJBhx44wfLz9fn8xXubiOHJj3C5P7Njnu52Hrn6Cgb24lYkMxRRxAMpI/iAz/4mphB9QeR9iPmDjpjr5UkmtC2B3dvLyx1z5fKj7yXALNMyrkNkuAAOIZz7E/9p8KGgMs0SFQMFQeNs77DfPXr9KDdZGWQW8tidOvAgGTEWAx1GSPwrnt7PO7HsywDJwsYye8p6Hyrpd801pCsirHIrbMCD+dUSf4bLt2kV1jphk5e+apwc0FdsEoPaN/hbTtDue1n+INXFpDGpxBEpMsnptj25+lCf5C41MRwSPa2TScKzXW7In8TcI5+Q/vWmqWkumPGjP2iOgYMy8+h+RBFCrLG+A0Wc/wN+BrpS7fJPYLrBe9YuPhPT9OttM0Kyh1S9lX/AHhE7R0HVjjm3gvIf18lh+HPh69sjcTSXKTQGQs6nKk8uJOnXbnnnVf0HVJtEkeXTrlYJHA4hNbg7eBYZOPlUGqfb9Yu3u7m6F5K37yuDgeAHQeWKh7Vvq26GUmlgSH7m/hVlAL/ABHBxHJ3/wDjqtt9zzxVijZV+JgFyVVpQD44Qj8Kvy6/xko7HkYVQFH7ox+vlVus+/CgH8I/pVPX7/ENjv7+tW3R5M28YfHEFA2ryHs6/B5dwWLytBcOIpmUYPIMN8eR96Fmsnt4mEAZyi/cjY8fsAQfka3+IlVruEkDJi6+p/OhbK9ntCEDcUf8D7gDy8Kqk0rTJtryKZpv2vAyyRlQWMcxbiHUEZJx4c+u9WSzF1bWVobL7MZYBxP9ofhQLwcJJI82ojWJ7RX+y3kJZGUEPjIH49OlR2cwikIjcMGTiRgMkgE7j3b19Kdcl7Qrj+Ec2sawz8C22nzcQPD2Ly7n3Xl51JZjUbqIHU7e2tyRkJFIZWB88jHyzU9xqaIuIwZpQNyTkA+Z61BrSs0FtKrEI47w4tsnBpXNvWAqKRFcvaW6ZcpKw6KAT4+g3qW1lW7t1lC4ySCM5wRSnshnPECPAGmOggETRA5XIZffn+FLKOLCmT3NqJrSRBzxkeoqrGPhcryq7lSikjmOQquXcJEjM8PZknYZzkfr+lRbplFkRa3p5vtJkwP2lvmRfMY74+QDf9JqnQ28MRDSS4I6+FdGjYo+RgnPXkT/AHqn6sj6TfyRWohhRv2kdw4y4Q8gCc4I3HdAORzrv9JyNpwZLlilkHnto4VjaSWWPtFyokHMeIyOVLZiscpX746MOtetKhkZ3L3EjHJdycE+PiahY8bZP0FdqVEbPc4UHoBTuwJbWkJ2PA5PllM/jSi4iEb9mDxALzxjNN7A41nP/Kf+mKXk+rNHZYA2D71ZNKnAiizzxVXiOfHcmn9gw7CMYwcbV5EsM6lkM1t+KS3OAcqRv5EfnSpm4jkYx4k0TrUpWCBjyDFfmP7UtEgO43zvVoL4onLZYNcxJFZTbYeLcn2P40iM8tuSI3IDZXPkcflTq4cT6FbudjC/Cf18qRXLAqSDuMGtFYo15C4uLh+9vR81yJdLWF8F4yGXA5AEg5Pvml8LZQMu3d60baGeRHtUZeFiT3wTuQAMeexxQZkDgAEEYx1HTnROmyGK/iPF3WJQ+9ArMnbNC7FZBsVPPOQMHw3Nb9rwRcURKnmGHM1rvCDVbLW6YHP50r1iF2h7RcgjYY+lMI5u2gjlH76g7dK1mj7WJlJ58vWuaQyKpvgZIyQM4OcHFLPiWzGo6U8iL+2tcyDbfgP3h7HDfOm91bMkj9iBxZHdO3ENuviN6jtXwwlUce2eEjZwdiD6g0/FNxakgyVqjmQjYVnXcU41fTxYajLbrvFs8RP7yHdT+HtQgh7RsKATXtKSatHI1RFOTJODjOcCmtiAdWbbYRP/AFx+NLwAZFPmKO0xj/tWZlxtESR6sPzpeT6sMdj9MnhAGPOnNltEmWHsKRo5L5HLJptZMezU9K8uaOmJNrBJ08Y/dlHPrz/OlSspJxhc+fPnTW7iee1eONQz5BAJ54pRJFNbviZGQE9Rsapx11oSexzauW0e9QHIUhh9D+FLpW7RTnqMe9GaL3/tcGcGSPb6j8RQJbAwcCjHEmgPRLZPmMHO+Mb0zs2DmSE8SmReFSPvBuIYI8wRSbT2AYrnABI9qZQyKlxFxJ3OIBjyPPx+uRQlsK/QNNPEVzIRMXjBIGVKlh0z4enQ0YASSpJyTnnvn9Gt7tJYTFxwCIsmFjBGxBI6czjFSQafdzkEx9khPOTbb050LxbM70NdCdZrV4lJ/ZvsCOh3/rmjHQqdyQPKh9PsUsmZhI0juO8TsPlRE8hCnhALY2zUJ1djKxNqUQEgkycePkaVXAMUhcZI6gfWrDe8MsJ3HnSWQFh/MNvcVNbKeBN8U2KXWkrcw7yWneGOsTHf5MQfQmqvaoYwWK7HlVzhv7aC6FtK6SKe6Yl3JVtmU+WDVUv4W0u+mtFcSRo54JAc8S9P14g16nppS69Gc/IldgKAGRRnrR+lycN7dAkACLOCP5loO3RjcKEPe5jHvWrN9ml4nzLKT3mznA8K6ZLsqJJ0Oorh5ZiIR3MkcWeZqJrHVIX+02VyznAyFOCceIOxpYl9LjEcgG/IDei7PV7u1IywkUndX/OpdJR+o9p7HemfEV1DGTqdjIVRsNLEuCvqvvzFWG0v7LU4ibWaOZcd5Oo9Qd6r1vrNlcpw3A7JueHGR7GpIbLSb8B7eRVuAch4XKSL+J965uSEdtUUi3/ZZba1giuBPDHwOQQcHb5UFqGkzI5ljxIpJPCBgjehopNXsD+5qEC4/kl/I02t9bsr1hEHaGcbGGccDZ9+dR+ccrIcMq8XEL90AYE7hcb5qy2+kvKAbhxGp5Ku7fPp9a8mtIhqsVyV75jI9xjf5GmsZJUUJ8t6Co/pOCrENgcSjAPXFbDJHOoXmhtVaW4mjij6s7AD60i1P4z0y0PDaF7yTwjBCj3P4CpxjKT+KM6RYmZlYeFB6lqNhp8Re9u4oj0Rm7x9udUDUvi3Vr5MJKlrC3S3HfP/AFHl7UhxxEswyx5u54ia6Yekb+7E7/hbdR+MY27Q6bavMq85Ze6o9qSnV7m/mxfSMITjijhbswfUgE0sKkZOTg888q1YiPZjjwHWuuHp+OCwhXOT2WW3+yRDhglgiXqsPdJ9WPePzFLdfuLJlhSAYljLcbAZ4gcHn1wc1po1g2p9q/bR28MRUPLLvz8By6HmaNlstHOI7ZLy9uBzeE9Plj5Cskozy2BvAijmaKYSKAxHRhtUstxFL9+MA9T/AHrKyrkyKSCB1DRSHiJ3Vhy9xWLHLH3nOI/Ft/lWVlYJoZ1zho+FenCc1JEVdh2TZPTHOsrKDRkx1BqOqQTPZm4KKuONpMMUB3286aS6d8O30Sg3txDchcGaRsljz36HesrK5pKsrBRZ2Sw2+paYIWW7F7bqTwgHOxG23P5VLc/FE0VuywW6xTAd5pjkDp3R1Pr9aysqPHCPI7kh5NxWCvXZm1CUSXl1JK/Qudh6AcvbFBzKY3aOMqApx3RjNZWV1Rw6ROryaKQuVn2VhsxOwPj6UHJcMjtGsZDA4PFzBrKyqRyK8GpjmlYAgseeM8q34YwBxNxP1C7g+9ZWU4BzoF58OxqBq/2gShjhSpMY8OW+auljqOkSRhNOu7MJ/AjBPocVlZUObjTzY0Wf/9k="/>
          <p:cNvSpPr>
            <a:spLocks noChangeAspect="1" noChangeArrowheads="1"/>
          </p:cNvSpPr>
          <p:nvPr/>
        </p:nvSpPr>
        <p:spPr bwMode="auto">
          <a:xfrm>
            <a:off x="155575" y="-465138"/>
            <a:ext cx="1162050" cy="981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6" name="AutoShape 6" descr="data:image/jpeg;base64,/9j/4AAQSkZJRgABAQAAAQABAAD/2wBDAAkGBwgHBgkIBwgKCgkLDRYPDQwMDRsUFRAWIB0iIiAdHx8kKDQsJCYxJx8fLT0tMTU3Ojo6Iys/RD84QzQ5Ojf/2wBDAQoKCg0MDRoPDxo3JR8lNzc3Nzc3Nzc3Nzc3Nzc3Nzc3Nzc3Nzc3Nzc3Nzc3Nzc3Nzc3Nzc3Nzc3Nzc3Nzc3Nzf/wAARCAB4AI8DASIAAhEBAxEB/8QAGwAAAgIDAQAAAAAAAAAAAAAABAUDBgACBwH/xABBEAACAQMCAwYDBQYDBwUAAAABAgMABBEFIRIxQRMiUWFxgQaRoRQywdHwI0JSYrHhByQzFTRTY4KSooOys9LT/8QAGQEAAwEBAQAAAAAAAAAAAAAAAQIDAAQF/8QAJBEAAgICAgEFAAMAAAAAAAAAAAECESExAxJBBBMiMlFhcYH/2gAMAwEAAhEDEQA/AORcWMelWbS/g9NThhlOotEZUViOx4sZGfEVWX2j8zXSNBYrYWJC93sY8+vCKlzzcUmhoqwy3/wRa4gEsfxMq5HJrI//AKUm1b/C6fTJAq63BMScKPs7KWPgO8a6tpOqolpgnkMYzVb1bVEXV4pOHj4VOADgDPWornl+mo53ffBl7YRiSe5j7I/dkCOQfkNvetrb4Uv7i3EtreWMsfIFXb8qtLazcdiYJeyWI5BJ8Pc+9IoJDp1+JbW5wHI4txwsOuRTLlmw0LZ/hrVYQeJ7Y48Gb/60NJ8Lay4WZYoWRlyCJQNvQ4NXL7UbuBZipTPPzqVVkmtIuykKcDMCBnfvetD3pI1HOX0TVoWINnISOqEEfSo2sNTXnZ3I/wDTJq/yW8wO0pPLnn9fo0L2skbEE8WM7FhvgsN/kKdczZupRJILsf6ltOMeMbflURDr95HHqK6BxXJkIjk2C8iR5jw8cVspu+rKefX1/t86Pvfwbqc+gOZkz40zSQLCAQd/zqTXIxb/ABJKSMK4Eg91/MGhHfhC5AYetPfajRwGWbo1z4YB3IpokJuO4hBKjcnpSWybMzHh4Rw+NP8ASCsa3Tu5A7PA8+f5VPkwWj9bAxp0xjjOVUMvEN6kTR7hxkFceO9MoJIUhiV5QCEUfQUQup2YDBpSOHHMc6n3l4F7M53K2VAroulTSR6ZaAHAEKD/AMRXOG3TPlXRbAEadbKf+Cn/ALRVPUaROI3TUZY0IDDOKTancN353fYkDAGTnyreaRYs8XCPU0uunkmiBhhyOMYkY4GfLPPbNc8IjDDRipVDxKHckLNw5IIPjzH96zXBK2nSxT3yzyoyOqEjdeW3zz1xSiNZI5DA4Xs+LiUgjHPqTy5+vLamMgs8Ks1xIbhx3EiUBPfI39T4U7VOweDe2nLxRtk94A0XBmSydR3SszDfzT0PjSrTruKEtb3DiNlbAVgefUZ9c86dWHCUuS2GCvG5z57dfShLAURRQvJKwbhIJ6N4+385pxZaW8w4ihwd9ievCT08z8vlBYW8ZYYjUlRjHCM7D1/5Zq6aVbxxxnhThIGAeEDlxDw9Pr7psxStR04wMGbK4xk8R5bE/jSXhMZx2rbc8sfLPXyb9c7x8RyZyozucdNuYH7vmv6506Qs7n93iP8AX2/nHy9aKCJNZgX7fY3Eihx2DI3EMglSOf8A3GleoraoFeNOHfBHSrDrMZm0sSkENFIDnw4h+Z+lKNBslvNQkjvUD28CmVyxwoUciT4b10Rmlx2/AlPvgAs2jeUlMY2pzahBbXH+XeVuE8JVchdjk+XMUH8Q6rYy3AXS4EDKOF5wvCG9F5e9bwfEE8GkyWMSRjtWDdoBuB1B8d8YNB9pRTSLWqoMN5Zl+F7OQYHTHT3raS70wMMxSAFccPAenmKQWOoXCXcknaB2f7/GOLi9c+tNF1RyTx2tqwznZCPxrOFE1FvRVie57V0awt5Jra3jQ79kuT4bCuct/p+1Wm+mmg1qyFvPJC0cKqxQ8+7xEY6jen5ldISJZ72xht7Vp1QNJEjMGfvZxjn9fnWqXcepacSkZdXBidFx3Gx0oJr27uImWaXKMhDAIBsfajItKnsbWaSwYuHCyiM8+IbkD1riU1p7LdWJ4QJDG6AggDnnu56/1+lTwwxPqlxeW54jGAVjBznH3ifAYHvUlshOS6KEbhVtz3TzXptv+VaW0YSxMbSi3jkchnC5eZei7bnG/KrNiAOqWqvdTuneMkn7JCNiSef1p38E2cnBeRu5KSxqE57YJ35/zDligLnL3MjBP9NHcEHbi5D+vLyq1fCsCxLZqvWJwT4nun8DWlJ9aBWR5bWJQ5U4znx8W8/5v10OaaSJBhx44wfLz9fn8xXubiOHJj3C5P7Njnu52Hrn6Cgb24lYkMxRRxAMpI/iAz/4mphB9QeR9iPmDjpjr5UkmtC2B3dvLyx1z5fKj7yXALNMyrkNkuAAOIZz7E/9p8KGgMs0SFQMFQeNs77DfPXr9KDdZGWQW8tidOvAgGTEWAx1GSPwrnt7PO7HsywDJwsYye8p6Hyrpd801pCsirHIrbMCD+dUSf4bLt2kV1jphk5e+apwc0FdsEoPaN/hbTtDue1n+INXFpDGpxBEpMsnptj25+lCf5C41MRwSPa2TScKzXW7In8TcI5+Q/vWmqWkumPGjP2iOgYMy8+h+RBFCrLG+A0Wc/wN+BrpS7fJPYLrBe9YuPhPT9OttM0Kyh1S9lX/AHhE7R0HVjjm3gvIf18lh+HPh69sjcTSXKTQGQs6nKk8uJOnXbnnnVf0HVJtEkeXTrlYJHA4hNbg7eBYZOPlUGqfb9Yu3u7m6F5K37yuDgeAHQeWKh7Vvq26GUmlgSH7m/hVlAL/ABHBxHJ3/wDjqtt9zzxVijZV+JgFyVVpQD44Qj8Kvy6/xko7HkYVQFH7ox+vlVus+/CgH8I/pVPX7/ENjv7+tW3R5M28YfHEFA2ryHs6/B5dwWLytBcOIpmUYPIMN8eR96Fmsnt4mEAZyi/cjY8fsAQfka3+IlVruEkDJi6+p/OhbK9ntCEDcUf8D7gDy8Kqk0rTJtryKZpv2vAyyRlQWMcxbiHUEZJx4c+u9WSzF1bWVobL7MZYBxP9ofhQLwcJJI82ojWJ7RX+y3kJZGUEPjIH49OlR2cwikIjcMGTiRgMkgE7j3b19Kdcl7Qrj+Ec2sawz8C22nzcQPD2Ly7n3Xl51JZjUbqIHU7e2tyRkJFIZWB88jHyzU9xqaIuIwZpQNyTkA+Z61BrSs0FtKrEI47w4tsnBpXNvWAqKRFcvaW6ZcpKw6KAT4+g3qW1lW7t1lC4ySCM5wRSnshnPECPAGmOggETRA5XIZffn+FLKOLCmT3NqJrSRBzxkeoqrGPhcryq7lSikjmOQquXcJEjM8PZknYZzkfr+lRbplFkRa3p5vtJkwP2lvmRfMY74+QDf9JqnQ28MRDSS4I6+FdGjYo+RgnPXkT/AHqn6sj6TfyRWohhRv2kdw4y4Q8gCc4I3HdAORzrv9JyNpwZLlilkHnto4VjaSWWPtFyokHMeIyOVLZiscpX746MOtetKhkZ3L3EjHJdycE+PiahY8bZP0FdqVEbPc4UHoBTuwJbWkJ2PA5PllM/jSi4iEb9mDxALzxjNN7A41nP/Kf+mKXk+rNHZYA2D71ZNKnAiizzxVXiOfHcmn9gw7CMYwcbV5EsM6lkM1t+KS3OAcqRv5EfnSpm4jkYx4k0TrUpWCBjyDFfmP7UtEgO43zvVoL4onLZYNcxJFZTbYeLcn2P40iM8tuSI3IDZXPkcflTq4cT6FbudjC/Cf18qRXLAqSDuMGtFYo15C4uLh+9vR81yJdLWF8F4yGXA5AEg5Pvml8LZQMu3d60baGeRHtUZeFiT3wTuQAMeexxQZkDgAEEYx1HTnROmyGK/iPF3WJQ+9ArMnbNC7FZBsVPPOQMHw3Nb9rwRcURKnmGHM1rvCDVbLW6YHP50r1iF2h7RcgjYY+lMI5u2gjlH76g7dK1mj7WJlJ58vWuaQyKpvgZIyQM4OcHFLPiWzGo6U8iL+2tcyDbfgP3h7HDfOm91bMkj9iBxZHdO3ENuviN6jtXwwlUce2eEjZwdiD6g0/FNxakgyVqjmQjYVnXcU41fTxYajLbrvFs8RP7yHdT+HtQgh7RsKATXtKSatHI1RFOTJODjOcCmtiAdWbbYRP/AFx+NLwAZFPmKO0xj/tWZlxtESR6sPzpeT6sMdj9MnhAGPOnNltEmWHsKRo5L5HLJptZMezU9K8uaOmJNrBJ08Y/dlHPrz/OlSspJxhc+fPnTW7iee1eONQz5BAJ54pRJFNbviZGQE9Rsapx11oSexzauW0e9QHIUhh9D+FLpW7RTnqMe9GaL3/tcGcGSPb6j8RQJbAwcCjHEmgPRLZPmMHO+Mb0zs2DmSE8SmReFSPvBuIYI8wRSbT2AYrnABI9qZQyKlxFxJ3OIBjyPPx+uRQlsK/QNNPEVzIRMXjBIGVKlh0z4enQ0YASSpJyTnnvn9Gt7tJYTFxwCIsmFjBGxBI6czjFSQafdzkEx9khPOTbb050LxbM70NdCdZrV4lJ/ZvsCOh3/rmjHQqdyQPKh9PsUsmZhI0juO8TsPlRE8hCnhALY2zUJ1djKxNqUQEgkycePkaVXAMUhcZI6gfWrDe8MsJ3HnSWQFh/MNvcVNbKeBN8U2KXWkrcw7yWneGOsTHf5MQfQmqvaoYwWK7HlVzhv7aC6FtK6SKe6Yl3JVtmU+WDVUv4W0u+mtFcSRo54JAc8S9P14g16nppS69Gc/IldgKAGRRnrR+lycN7dAkACLOCP5loO3RjcKEPe5jHvWrN9ml4nzLKT3mznA8K6ZLsqJJ0Oorh5ZiIR3MkcWeZqJrHVIX+02VyznAyFOCceIOxpYl9LjEcgG/IDei7PV7u1IywkUndX/OpdJR+o9p7HemfEV1DGTqdjIVRsNLEuCvqvvzFWG0v7LU4ibWaOZcd5Oo9Qd6r1vrNlcpw3A7JueHGR7GpIbLSb8B7eRVuAch4XKSL+J965uSEdtUUi3/ZZba1giuBPDHwOQQcHb5UFqGkzI5ljxIpJPCBgjehopNXsD+5qEC4/kl/I02t9bsr1hEHaGcbGGccDZ9+dR+ccrIcMq8XEL90AYE7hcb5qy2+kvKAbhxGp5Ku7fPp9a8mtIhqsVyV75jI9xjf5GmsZJUUJ8t6Co/pOCrENgcSjAPXFbDJHOoXmhtVaW4mjij6s7AD60i1P4z0y0PDaF7yTwjBCj3P4CpxjKT+KM6RYmZlYeFB6lqNhp8Re9u4oj0Rm7x9udUDUvi3Vr5MJKlrC3S3HfP/AFHl7UhxxEswyx5u54ia6Yekb+7E7/hbdR+MY27Q6bavMq85Ze6o9qSnV7m/mxfSMITjijhbswfUgE0sKkZOTg888q1YiPZjjwHWuuHp+OCwhXOT2WW3+yRDhglgiXqsPdJ9WPePzFLdfuLJlhSAYljLcbAZ4gcHn1wc1po1g2p9q/bR28MRUPLLvz8By6HmaNlstHOI7ZLy9uBzeE9Plj5Cskozy2BvAijmaKYSKAxHRhtUstxFL9+MA9T/AHrKyrkyKSCB1DRSHiJ3Vhy9xWLHLH3nOI/Ft/lWVlYJoZ1zho+FenCc1JEVdh2TZPTHOsrKDRkx1BqOqQTPZm4KKuONpMMUB3286aS6d8O30Sg3txDchcGaRsljz36HesrK5pKsrBRZ2Sw2+paYIWW7F7bqTwgHOxG23P5VLc/FE0VuywW6xTAd5pjkDp3R1Pr9aysqPHCPI7kh5NxWCvXZm1CUSXl1JK/Qudh6AcvbFBzKY3aOMqApx3RjNZWV1Rw6ROryaKQuVn2VhsxOwPj6UHJcMjtGsZDA4PFzBrKyqRyK8GpjmlYAgseeM8q34YwBxNxP1C7g+9ZWU4BzoF58OxqBq/2gShjhSpMY8OW+auljqOkSRhNOu7MJ/AjBPocVlZUObjTzY0Wf/9k="/>
          <p:cNvSpPr>
            <a:spLocks noChangeAspect="1" noChangeArrowheads="1"/>
          </p:cNvSpPr>
          <p:nvPr/>
        </p:nvSpPr>
        <p:spPr bwMode="auto">
          <a:xfrm>
            <a:off x="155575" y="-465138"/>
            <a:ext cx="1162050" cy="981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1066800" y="3124200"/>
            <a:ext cx="7543800" cy="2369880"/>
          </a:xfrm>
          <a:prstGeom prst="rect">
            <a:avLst/>
          </a:prstGeom>
          <a:noFill/>
        </p:spPr>
        <p:txBody>
          <a:bodyPr wrap="square" rtlCol="0">
            <a:spAutoFit/>
          </a:bodyPr>
          <a:lstStyle/>
          <a:p>
            <a:r>
              <a:rPr lang="en-US" sz="4000" dirty="0" smtClean="0">
                <a:latin typeface="Book Antiqua" pitchFamily="18" charset="0"/>
              </a:rPr>
              <a:t>Johann Gutenberg</a:t>
            </a:r>
          </a:p>
          <a:p>
            <a:pPr lvl="1">
              <a:buFont typeface="Wingdings" pitchFamily="2" charset="2"/>
              <a:buChar char="§"/>
            </a:pPr>
            <a:r>
              <a:rPr lang="en-US" sz="2800" dirty="0" smtClean="0">
                <a:latin typeface="Book Antiqua" pitchFamily="18" charset="0"/>
              </a:rPr>
              <a:t>Invention of the printing press</a:t>
            </a:r>
          </a:p>
          <a:p>
            <a:pPr lvl="1">
              <a:buFont typeface="Wingdings" pitchFamily="2" charset="2"/>
              <a:buChar char="§"/>
            </a:pPr>
            <a:r>
              <a:rPr lang="en-US" sz="2800" dirty="0" smtClean="0">
                <a:latin typeface="Book Antiqua" pitchFamily="18" charset="0"/>
              </a:rPr>
              <a:t>Goal was to create an incredible bible</a:t>
            </a:r>
          </a:p>
          <a:p>
            <a:pPr lvl="1">
              <a:buFont typeface="Wingdings" pitchFamily="2" charset="2"/>
              <a:buChar char="§"/>
            </a:pPr>
            <a:r>
              <a:rPr lang="en-US" sz="2800" dirty="0" smtClean="0">
                <a:latin typeface="Book Antiqua" pitchFamily="18" charset="0"/>
              </a:rPr>
              <a:t>Went broke and lost his printing press</a:t>
            </a:r>
          </a:p>
          <a:p>
            <a:endParaRPr lang="en-US" sz="2400" dirty="0" smtClean="0">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fade">
                                      <p:cBhvr>
                                        <p:cTn id="7" dur="2000"/>
                                        <p:tgtEl>
                                          <p:spTgt spid="1536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170"/>
                                        </p:tgtEl>
                                        <p:attrNameLst>
                                          <p:attrName>style.visibility</p:attrName>
                                        </p:attrNameLst>
                                      </p:cBhvr>
                                      <p:to>
                                        <p:strVal val="visible"/>
                                      </p:to>
                                    </p:set>
                                    <p:anim calcmode="lin" valueType="num">
                                      <p:cBhvr additive="base">
                                        <p:cTn id="10" dur="1000" fill="hold"/>
                                        <p:tgtEl>
                                          <p:spTgt spid="7170"/>
                                        </p:tgtEl>
                                        <p:attrNameLst>
                                          <p:attrName>ppt_x</p:attrName>
                                        </p:attrNameLst>
                                      </p:cBhvr>
                                      <p:tavLst>
                                        <p:tav tm="0">
                                          <p:val>
                                            <p:strVal val="#ppt_x"/>
                                          </p:val>
                                        </p:tav>
                                        <p:tav tm="100000">
                                          <p:val>
                                            <p:strVal val="#ppt_x"/>
                                          </p:val>
                                        </p:tav>
                                      </p:tavLst>
                                    </p:anim>
                                    <p:anim calcmode="lin" valueType="num">
                                      <p:cBhvr additive="base">
                                        <p:cTn id="11"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2000"/>
                                        <p:tgtEl>
                                          <p:spTgt spid="11">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fade">
                                      <p:cBhvr>
                                        <p:cTn id="24" dur="2000"/>
                                        <p:tgtEl>
                                          <p:spTgt spid="11">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2000"/>
                                        <p:tgtEl>
                                          <p:spTgt spid="11">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xEl>
                                              <p:pRg st="3" end="3"/>
                                            </p:txEl>
                                          </p:spTgt>
                                        </p:tgtEl>
                                        <p:attrNameLst>
                                          <p:attrName>style.visibility</p:attrName>
                                        </p:attrNameLst>
                                      </p:cBhvr>
                                      <p:to>
                                        <p:strVal val="visible"/>
                                      </p:to>
                                    </p:set>
                                    <p:animEffect transition="in" filter="fade">
                                      <p:cBhvr>
                                        <p:cTn id="30" dur="2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buFont typeface="Wingdings" pitchFamily="2" charset="2"/>
              <a:buChar char="§"/>
            </a:pPr>
            <a:r>
              <a:rPr lang="en-US" sz="2800" dirty="0" smtClean="0">
                <a:latin typeface="Book Antiqua" pitchFamily="18" charset="0"/>
              </a:rPr>
              <a:t>Lowered cost of books</a:t>
            </a:r>
          </a:p>
          <a:p>
            <a:pPr lvl="1">
              <a:buFont typeface="Wingdings" pitchFamily="2" charset="2"/>
              <a:buChar char="§"/>
            </a:pPr>
            <a:r>
              <a:rPr lang="en-US" sz="2800" dirty="0" smtClean="0">
                <a:latin typeface="Book Antiqua" pitchFamily="18" charset="0"/>
              </a:rPr>
              <a:t>Improved quality of books</a:t>
            </a:r>
          </a:p>
          <a:p>
            <a:pPr lvl="1">
              <a:buFont typeface="Wingdings" pitchFamily="2" charset="2"/>
              <a:buChar char="§"/>
            </a:pPr>
            <a:r>
              <a:rPr lang="en-US" sz="2800" dirty="0" smtClean="0">
                <a:latin typeface="Book Antiqua" pitchFamily="18" charset="0"/>
              </a:rPr>
              <a:t>Increased numbers/availability of books</a:t>
            </a:r>
          </a:p>
          <a:p>
            <a:pPr lvl="1">
              <a:buFont typeface="Wingdings" pitchFamily="2" charset="2"/>
              <a:buChar char="§"/>
            </a:pPr>
            <a:r>
              <a:rPr lang="en-US" sz="2800" dirty="0" smtClean="0">
                <a:latin typeface="Book Antiqua" pitchFamily="18" charset="0"/>
              </a:rPr>
              <a:t>Impacted the vernacular (common language</a:t>
            </a:r>
            <a:endParaRPr lang="en-US" sz="2800" dirty="0"/>
          </a:p>
        </p:txBody>
      </p:sp>
      <p:sp>
        <p:nvSpPr>
          <p:cNvPr id="3" name="Title 2"/>
          <p:cNvSpPr>
            <a:spLocks noGrp="1"/>
          </p:cNvSpPr>
          <p:nvPr>
            <p:ph type="title"/>
          </p:nvPr>
        </p:nvSpPr>
        <p:spPr>
          <a:xfrm>
            <a:off x="457200" y="457200"/>
            <a:ext cx="8229600" cy="1295400"/>
          </a:xfrm>
        </p:spPr>
        <p:txBody>
          <a:bodyPr>
            <a:normAutofit fontScale="90000"/>
          </a:bodyPr>
          <a:lstStyle/>
          <a:p>
            <a:pPr algn="ctr"/>
            <a:r>
              <a:rPr lang="en-US" sz="5300" dirty="0" smtClean="0">
                <a:latin typeface="Book Antiqua" pitchFamily="18" charset="0"/>
              </a:rPr>
              <a:t/>
            </a:r>
            <a:br>
              <a:rPr lang="en-US" sz="5300" dirty="0" smtClean="0">
                <a:latin typeface="Book Antiqua" pitchFamily="18" charset="0"/>
              </a:rPr>
            </a:br>
            <a:r>
              <a:rPr lang="en-US" sz="5300" dirty="0" smtClean="0">
                <a:latin typeface="Book Antiqua" pitchFamily="18" charset="0"/>
              </a:rPr>
              <a:t/>
            </a:r>
            <a:br>
              <a:rPr lang="en-US" sz="5300" dirty="0" smtClean="0">
                <a:latin typeface="Book Antiqua" pitchFamily="18" charset="0"/>
              </a:rPr>
            </a:br>
            <a:r>
              <a:rPr lang="en-US" sz="5300" dirty="0" smtClean="0">
                <a:latin typeface="Book Antiqua" pitchFamily="18" charset="0"/>
              </a:rPr>
              <a:t/>
            </a:r>
            <a:br>
              <a:rPr lang="en-US" sz="5300" dirty="0" smtClean="0">
                <a:latin typeface="Book Antiqua" pitchFamily="18" charset="0"/>
              </a:rPr>
            </a:br>
            <a:r>
              <a:rPr lang="en-US" sz="5300" dirty="0" smtClean="0">
                <a:latin typeface="Book Antiqua" pitchFamily="18" charset="0"/>
              </a:rPr>
              <a:t/>
            </a:r>
            <a:br>
              <a:rPr lang="en-US" sz="5300" dirty="0" smtClean="0">
                <a:latin typeface="Book Antiqua" pitchFamily="18" charset="0"/>
              </a:rPr>
            </a:br>
            <a:r>
              <a:rPr lang="en-US" sz="5300" dirty="0" smtClean="0">
                <a:latin typeface="Book Antiqua" pitchFamily="18" charset="0"/>
              </a:rPr>
              <a:t/>
            </a:r>
            <a:br>
              <a:rPr lang="en-US" sz="5300" dirty="0" smtClean="0">
                <a:latin typeface="Book Antiqua" pitchFamily="18" charset="0"/>
              </a:rPr>
            </a:br>
            <a:r>
              <a:rPr lang="en-US" sz="5300" dirty="0" smtClean="0">
                <a:latin typeface="Book Antiqua" pitchFamily="18" charset="0"/>
              </a:rPr>
              <a:t/>
            </a:r>
            <a:br>
              <a:rPr lang="en-US" sz="5300" dirty="0" smtClean="0">
                <a:latin typeface="Book Antiqua" pitchFamily="18" charset="0"/>
              </a:rPr>
            </a:br>
            <a:r>
              <a:rPr lang="en-US" sz="5300" dirty="0" smtClean="0">
                <a:latin typeface="Book Antiqua" pitchFamily="18" charset="0"/>
              </a:rPr>
              <a:t/>
            </a:r>
            <a:br>
              <a:rPr lang="en-US" sz="5300" dirty="0" smtClean="0">
                <a:latin typeface="Book Antiqua" pitchFamily="18" charset="0"/>
              </a:rPr>
            </a:br>
            <a:r>
              <a:rPr lang="en-US" sz="5300" dirty="0" smtClean="0">
                <a:latin typeface="Book Antiqua" pitchFamily="18" charset="0"/>
              </a:rPr>
              <a:t/>
            </a:r>
            <a:br>
              <a:rPr lang="en-US" sz="5300" dirty="0" smtClean="0">
                <a:latin typeface="Book Antiqua" pitchFamily="18" charset="0"/>
              </a:rPr>
            </a:br>
            <a:r>
              <a:rPr lang="en-US" sz="5300" dirty="0" smtClean="0">
                <a:latin typeface="Book Antiqua" pitchFamily="18" charset="0"/>
              </a:rPr>
              <a:t/>
            </a:r>
            <a:br>
              <a:rPr lang="en-US" sz="5300" dirty="0" smtClean="0">
                <a:latin typeface="Book Antiqua" pitchFamily="18" charset="0"/>
              </a:rPr>
            </a:br>
            <a:r>
              <a:rPr lang="en-US" sz="5300" dirty="0" smtClean="0">
                <a:latin typeface="Book Antiqua" pitchFamily="18" charset="0"/>
              </a:rPr>
              <a:t/>
            </a:r>
            <a:br>
              <a:rPr lang="en-US" sz="5300" dirty="0" smtClean="0">
                <a:latin typeface="Book Antiqua" pitchFamily="18" charset="0"/>
              </a:rPr>
            </a:br>
            <a:r>
              <a:rPr lang="en-US" sz="5300" dirty="0" smtClean="0">
                <a:latin typeface="Book Antiqua" pitchFamily="18" charset="0"/>
              </a:rPr>
              <a:t/>
            </a:r>
            <a:br>
              <a:rPr lang="en-US" sz="5300" dirty="0" smtClean="0">
                <a:latin typeface="Book Antiqua" pitchFamily="18" charset="0"/>
              </a:rPr>
            </a:br>
            <a:r>
              <a:rPr lang="en-US" sz="5300" dirty="0" smtClean="0">
                <a:solidFill>
                  <a:srgbClr val="FF0000"/>
                </a:solidFill>
                <a:latin typeface="Book Antiqua" pitchFamily="18" charset="0"/>
              </a:rPr>
              <a:t>Printing Press</a:t>
            </a:r>
            <a:r>
              <a:rPr lang="en-US" sz="4400" dirty="0" smtClean="0">
                <a:latin typeface="Book Antiqua" pitchFamily="18" charset="0"/>
              </a:rPr>
              <a:t/>
            </a:r>
            <a:br>
              <a:rPr lang="en-US" sz="4400" dirty="0" smtClean="0">
                <a:latin typeface="Book Antiqua" pitchFamily="18" charset="0"/>
              </a:rPr>
            </a:br>
            <a:endParaRPr lang="en-US" dirty="0"/>
          </a:p>
        </p:txBody>
      </p:sp>
      <p:pic>
        <p:nvPicPr>
          <p:cNvPr id="4" name="Picture 10" descr="http://cs-exhibitions.uni-klu.ac.at/fileadmin/gdf/gdf10/gutenbergpress.jpg"/>
          <p:cNvPicPr>
            <a:picLocks noChangeAspect="1" noChangeArrowheads="1"/>
          </p:cNvPicPr>
          <p:nvPr/>
        </p:nvPicPr>
        <p:blipFill>
          <a:blip r:embed="rId3" cstate="print"/>
          <a:srcRect/>
          <a:stretch>
            <a:fillRect/>
          </a:stretch>
        </p:blipFill>
        <p:spPr bwMode="auto">
          <a:xfrm>
            <a:off x="3352800" y="3581400"/>
            <a:ext cx="2313126"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228600" y="457200"/>
            <a:ext cx="1343025" cy="2014537"/>
          </a:xfrm>
          <a:prstGeom prst="rect">
            <a:avLst/>
          </a:prstGeom>
          <a:noFill/>
          <a:ln w="9525">
            <a:noFill/>
            <a:miter lim="800000"/>
            <a:headEnd/>
            <a:tailEnd/>
          </a:ln>
        </p:spPr>
      </p:pic>
      <p:pic>
        <p:nvPicPr>
          <p:cNvPr id="14339" name="Picture 3"/>
          <p:cNvPicPr>
            <a:picLocks noChangeAspect="1" noChangeArrowheads="1"/>
          </p:cNvPicPr>
          <p:nvPr/>
        </p:nvPicPr>
        <p:blipFill>
          <a:blip r:embed="rId4" cstate="print"/>
          <a:srcRect/>
          <a:stretch>
            <a:fillRect/>
          </a:stretch>
        </p:blipFill>
        <p:spPr bwMode="auto">
          <a:xfrm>
            <a:off x="5486400" y="0"/>
            <a:ext cx="3535596" cy="1960201"/>
          </a:xfrm>
          <a:prstGeom prst="rect">
            <a:avLst/>
          </a:prstGeom>
          <a:noFill/>
          <a:ln w="9525">
            <a:noFill/>
            <a:miter lim="800000"/>
            <a:headEnd/>
            <a:tailEnd/>
          </a:ln>
          <a:effectLst/>
        </p:spPr>
      </p:pic>
      <p:sp>
        <p:nvSpPr>
          <p:cNvPr id="8194" name="Rectangle 2"/>
          <p:cNvSpPr>
            <a:spLocks noGrp="1" noChangeArrowheads="1"/>
          </p:cNvSpPr>
          <p:nvPr>
            <p:ph type="title"/>
          </p:nvPr>
        </p:nvSpPr>
        <p:spPr/>
        <p:txBody>
          <a:bodyPr/>
          <a:lstStyle/>
          <a:p>
            <a:pPr algn="ctr" eaLnBrk="1" hangingPunct="1"/>
            <a:r>
              <a:rPr lang="en-US" dirty="0" smtClean="0"/>
              <a:t>Renaissance Literature</a:t>
            </a:r>
          </a:p>
        </p:txBody>
      </p:sp>
      <p:pic>
        <p:nvPicPr>
          <p:cNvPr id="11" name="il_fi" descr="http://artid.com/images/blogs/1255/239130blog_image.jpeg"/>
          <p:cNvPicPr/>
          <p:nvPr/>
        </p:nvPicPr>
        <p:blipFill>
          <a:blip r:embed="rId5" cstate="print"/>
          <a:srcRect/>
          <a:stretch>
            <a:fillRect/>
          </a:stretch>
        </p:blipFill>
        <p:spPr bwMode="auto">
          <a:xfrm>
            <a:off x="2514600" y="5029200"/>
            <a:ext cx="2743200" cy="1828800"/>
          </a:xfrm>
          <a:prstGeom prst="rect">
            <a:avLst/>
          </a:prstGeom>
          <a:noFill/>
          <a:ln w="9525">
            <a:noFill/>
            <a:miter lim="800000"/>
            <a:headEnd/>
            <a:tailEnd/>
          </a:ln>
        </p:spPr>
      </p:pic>
      <p:sp>
        <p:nvSpPr>
          <p:cNvPr id="8195" name="Rectangle 3"/>
          <p:cNvSpPr>
            <a:spLocks noGrp="1" noChangeArrowheads="1"/>
          </p:cNvSpPr>
          <p:nvPr>
            <p:ph type="body" sz="half" idx="1"/>
          </p:nvPr>
        </p:nvSpPr>
        <p:spPr>
          <a:xfrm>
            <a:off x="685800" y="1828800"/>
            <a:ext cx="8001000" cy="3810000"/>
          </a:xfrm>
        </p:spPr>
        <p:txBody>
          <a:bodyPr>
            <a:normAutofit fontScale="92500" lnSpcReduction="10000"/>
          </a:bodyPr>
          <a:lstStyle/>
          <a:p>
            <a:pPr eaLnBrk="1" hangingPunct="1"/>
            <a:r>
              <a:rPr lang="en-US" sz="3000" i="1" dirty="0" smtClean="0">
                <a:latin typeface="+mj-lt"/>
              </a:rPr>
              <a:t>Autobiography</a:t>
            </a:r>
            <a:r>
              <a:rPr lang="en-US" sz="3000" dirty="0" smtClean="0"/>
              <a:t>-  Cellini</a:t>
            </a:r>
          </a:p>
          <a:p>
            <a:pPr eaLnBrk="1" hangingPunct="1"/>
            <a:r>
              <a:rPr lang="en-US" sz="3000" i="1" dirty="0" smtClean="0"/>
              <a:t>The Prince- </a:t>
            </a:r>
            <a:r>
              <a:rPr lang="en-US" sz="3000" dirty="0" smtClean="0"/>
              <a:t>Machiavelli</a:t>
            </a:r>
          </a:p>
          <a:p>
            <a:pPr eaLnBrk="1" hangingPunct="1"/>
            <a:r>
              <a:rPr lang="en-US" sz="3000" dirty="0" smtClean="0"/>
              <a:t>Don </a:t>
            </a:r>
            <a:r>
              <a:rPr lang="en-US" sz="3000" dirty="0" err="1" smtClean="0"/>
              <a:t>Quioxte</a:t>
            </a:r>
            <a:r>
              <a:rPr lang="en-US" sz="3000" dirty="0" smtClean="0"/>
              <a:t>- Cervantes</a:t>
            </a:r>
          </a:p>
          <a:p>
            <a:pPr eaLnBrk="1" hangingPunct="1"/>
            <a:r>
              <a:rPr lang="en-US" sz="3000" i="1" dirty="0" smtClean="0"/>
              <a:t>Paradise Lost- </a:t>
            </a:r>
            <a:r>
              <a:rPr lang="en-US" sz="3000" dirty="0" smtClean="0"/>
              <a:t>Milton </a:t>
            </a:r>
          </a:p>
          <a:p>
            <a:pPr eaLnBrk="1" hangingPunct="1"/>
            <a:r>
              <a:rPr lang="en-US" sz="3000" i="1" dirty="0" smtClean="0"/>
              <a:t>Divine Comedy- </a:t>
            </a:r>
            <a:r>
              <a:rPr lang="en-US" sz="3000" dirty="0" smtClean="0"/>
              <a:t>Dante</a:t>
            </a:r>
          </a:p>
          <a:p>
            <a:pPr eaLnBrk="1" hangingPunct="1"/>
            <a:r>
              <a:rPr lang="en-US" sz="3000" i="1" dirty="0" smtClean="0"/>
              <a:t>Canterbury Tales- </a:t>
            </a:r>
            <a:r>
              <a:rPr lang="en-US" sz="3000" dirty="0" smtClean="0"/>
              <a:t>Chaucer</a:t>
            </a:r>
          </a:p>
          <a:p>
            <a:pPr eaLnBrk="1" hangingPunct="1"/>
            <a:r>
              <a:rPr lang="en-US" sz="3000" i="1" dirty="0" smtClean="0"/>
              <a:t>Romeo &amp; Juliet- </a:t>
            </a:r>
            <a:r>
              <a:rPr lang="en-US" sz="3000" dirty="0" smtClean="0"/>
              <a:t>Shakespeare</a:t>
            </a:r>
          </a:p>
          <a:p>
            <a:pPr eaLnBrk="1" hangingPunct="1"/>
            <a:r>
              <a:rPr lang="en-US" sz="2800" dirty="0" smtClean="0"/>
              <a:t> </a:t>
            </a:r>
          </a:p>
          <a:p>
            <a:pPr eaLnBrk="1" hangingPunct="1"/>
            <a:endParaRPr lang="en-US" sz="2800" dirty="0" smtClean="0"/>
          </a:p>
          <a:p>
            <a:pPr lvl="7"/>
            <a:endParaRPr lang="en-US" sz="2900" dirty="0" smtClean="0"/>
          </a:p>
          <a:p>
            <a:pPr eaLnBrk="1" hangingPunct="1"/>
            <a:endParaRPr lang="en-US" sz="2400" dirty="0" smtClean="0"/>
          </a:p>
          <a:p>
            <a:pPr lvl="2" eaLnBrk="1" hangingPunct="1">
              <a:buFontTx/>
              <a:buNone/>
            </a:pPr>
            <a:endParaRPr lang="en-US" sz="2000" dirty="0" smtClean="0"/>
          </a:p>
        </p:txBody>
      </p:sp>
      <p:pic>
        <p:nvPicPr>
          <p:cNvPr id="9" name="Picture 8" descr="http://www.rossprojects.org/IntroToWeb2008/Julian/CHIMAGE/prince.jpg"/>
          <p:cNvPicPr/>
          <p:nvPr/>
        </p:nvPicPr>
        <p:blipFill>
          <a:blip r:embed="rId6" cstate="print"/>
          <a:srcRect/>
          <a:stretch>
            <a:fillRect/>
          </a:stretch>
        </p:blipFill>
        <p:spPr bwMode="auto">
          <a:xfrm>
            <a:off x="5029200" y="2286000"/>
            <a:ext cx="1600200" cy="1447800"/>
          </a:xfrm>
          <a:prstGeom prst="rect">
            <a:avLst/>
          </a:prstGeom>
          <a:noFill/>
          <a:ln w="9525">
            <a:noFill/>
            <a:miter lim="800000"/>
            <a:headEnd/>
            <a:tailEnd/>
          </a:ln>
        </p:spPr>
      </p:pic>
      <p:pic>
        <p:nvPicPr>
          <p:cNvPr id="10" name="il_fi" descr="http://images.unurthed.com/Milton-Paradise-Lost-b4.jpg"/>
          <p:cNvPicPr/>
          <p:nvPr/>
        </p:nvPicPr>
        <p:blipFill>
          <a:blip r:embed="rId7" cstate="print"/>
          <a:srcRect/>
          <a:stretch>
            <a:fillRect/>
          </a:stretch>
        </p:blipFill>
        <p:spPr bwMode="auto">
          <a:xfrm>
            <a:off x="6934200" y="2133600"/>
            <a:ext cx="1905000" cy="1752600"/>
          </a:xfrm>
          <a:prstGeom prst="rect">
            <a:avLst/>
          </a:prstGeom>
          <a:noFill/>
          <a:ln w="9525">
            <a:noFill/>
            <a:miter lim="800000"/>
            <a:headEnd/>
            <a:tailEnd/>
          </a:ln>
        </p:spPr>
      </p:pic>
      <p:pic>
        <p:nvPicPr>
          <p:cNvPr id="12" name="il_fi" descr="http://s2.hubimg.com/u/2739961_f248.jpg"/>
          <p:cNvPicPr/>
          <p:nvPr/>
        </p:nvPicPr>
        <p:blipFill>
          <a:blip r:embed="rId8" cstate="print"/>
          <a:srcRect/>
          <a:stretch>
            <a:fillRect/>
          </a:stretch>
        </p:blipFill>
        <p:spPr bwMode="auto">
          <a:xfrm>
            <a:off x="6858000" y="4191000"/>
            <a:ext cx="2057400" cy="2667000"/>
          </a:xfrm>
          <a:prstGeom prst="rect">
            <a:avLst/>
          </a:prstGeom>
          <a:noFill/>
          <a:ln w="9525">
            <a:noFill/>
            <a:miter lim="800000"/>
            <a:headEnd/>
            <a:tailEnd/>
          </a:ln>
        </p:spPr>
      </p:pic>
      <p:pic>
        <p:nvPicPr>
          <p:cNvPr id="13" name="il_fi" descr="http://www.abm-enterprises.net/william-shakespeare-portrait.jpg"/>
          <p:cNvPicPr/>
          <p:nvPr/>
        </p:nvPicPr>
        <p:blipFill>
          <a:blip r:embed="rId9" cstate="print"/>
          <a:srcRect/>
          <a:stretch>
            <a:fillRect/>
          </a:stretch>
        </p:blipFill>
        <p:spPr bwMode="auto">
          <a:xfrm>
            <a:off x="152400" y="5029200"/>
            <a:ext cx="1657350"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fade">
                                      <p:cBhvr>
                                        <p:cTn id="12" dur="2000"/>
                                        <p:tgtEl>
                                          <p:spTgt spid="819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338"/>
                                        </p:tgtEl>
                                        <p:attrNameLst>
                                          <p:attrName>style.visibility</p:attrName>
                                        </p:attrNameLst>
                                      </p:cBhvr>
                                      <p:to>
                                        <p:strVal val="visible"/>
                                      </p:to>
                                    </p:set>
                                    <p:animEffect transition="in" filter="fade">
                                      <p:cBhvr>
                                        <p:cTn id="15" dur="2000"/>
                                        <p:tgtEl>
                                          <p:spTgt spid="1433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195">
                                            <p:txEl>
                                              <p:pRg st="1" end="1"/>
                                            </p:txEl>
                                          </p:spTgt>
                                        </p:tgtEl>
                                        <p:attrNameLst>
                                          <p:attrName>style.visibility</p:attrName>
                                        </p:attrNameLst>
                                      </p:cBhvr>
                                      <p:to>
                                        <p:strVal val="visible"/>
                                      </p:to>
                                    </p:set>
                                    <p:animEffect transition="in" filter="fade">
                                      <p:cBhvr>
                                        <p:cTn id="20" dur="2000"/>
                                        <p:tgtEl>
                                          <p:spTgt spid="8195">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195">
                                            <p:txEl>
                                              <p:pRg st="2" end="2"/>
                                            </p:txEl>
                                          </p:spTgt>
                                        </p:tgtEl>
                                        <p:attrNameLst>
                                          <p:attrName>style.visibility</p:attrName>
                                        </p:attrNameLst>
                                      </p:cBhvr>
                                      <p:to>
                                        <p:strVal val="visible"/>
                                      </p:to>
                                    </p:set>
                                    <p:animEffect transition="in" filter="fade">
                                      <p:cBhvr>
                                        <p:cTn id="28" dur="2000"/>
                                        <p:tgtEl>
                                          <p:spTgt spid="8195">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4339"/>
                                        </p:tgtEl>
                                        <p:attrNameLst>
                                          <p:attrName>style.visibility</p:attrName>
                                        </p:attrNameLst>
                                      </p:cBhvr>
                                      <p:to>
                                        <p:strVal val="visible"/>
                                      </p:to>
                                    </p:set>
                                    <p:animEffect transition="in" filter="fade">
                                      <p:cBhvr>
                                        <p:cTn id="31" dur="2000"/>
                                        <p:tgtEl>
                                          <p:spTgt spid="1433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195">
                                            <p:txEl>
                                              <p:pRg st="3" end="3"/>
                                            </p:txEl>
                                          </p:spTgt>
                                        </p:tgtEl>
                                        <p:attrNameLst>
                                          <p:attrName>style.visibility</p:attrName>
                                        </p:attrNameLst>
                                      </p:cBhvr>
                                      <p:to>
                                        <p:strVal val="visible"/>
                                      </p:to>
                                    </p:set>
                                    <p:animEffect transition="in" filter="fade">
                                      <p:cBhvr>
                                        <p:cTn id="36" dur="2000"/>
                                        <p:tgtEl>
                                          <p:spTgt spid="8195">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195">
                                            <p:txEl>
                                              <p:pRg st="4" end="4"/>
                                            </p:txEl>
                                          </p:spTgt>
                                        </p:tgtEl>
                                        <p:attrNameLst>
                                          <p:attrName>style.visibility</p:attrName>
                                        </p:attrNameLst>
                                      </p:cBhvr>
                                      <p:to>
                                        <p:strVal val="visible"/>
                                      </p:to>
                                    </p:set>
                                    <p:animEffect transition="in" filter="fade">
                                      <p:cBhvr>
                                        <p:cTn id="44" dur="2000"/>
                                        <p:tgtEl>
                                          <p:spTgt spid="8195">
                                            <p:txEl>
                                              <p:pRg st="4" end="4"/>
                                            </p:txEl>
                                          </p:spTgt>
                                        </p:tgtEl>
                                      </p:cBhvr>
                                    </p:animEffect>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195">
                                            <p:txEl>
                                              <p:pRg st="5" end="5"/>
                                            </p:txEl>
                                          </p:spTgt>
                                        </p:tgtEl>
                                        <p:attrNameLst>
                                          <p:attrName>style.visibility</p:attrName>
                                        </p:attrNameLst>
                                      </p:cBhvr>
                                      <p:to>
                                        <p:strVal val="visible"/>
                                      </p:to>
                                    </p:set>
                                    <p:animEffect transition="in" filter="fade">
                                      <p:cBhvr>
                                        <p:cTn id="51" dur="2000"/>
                                        <p:tgtEl>
                                          <p:spTgt spid="8195">
                                            <p:txEl>
                                              <p:pRg st="5" end="5"/>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20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8195">
                                            <p:txEl>
                                              <p:pRg st="6" end="6"/>
                                            </p:txEl>
                                          </p:spTgt>
                                        </p:tgtEl>
                                        <p:attrNameLst>
                                          <p:attrName>style.visibility</p:attrName>
                                        </p:attrNameLst>
                                      </p:cBhvr>
                                      <p:to>
                                        <p:strVal val="visible"/>
                                      </p:to>
                                    </p:set>
                                    <p:animEffect transition="in" filter="fade">
                                      <p:cBhvr>
                                        <p:cTn id="59" dur="2000"/>
                                        <p:tgtEl>
                                          <p:spTgt spid="8195">
                                            <p:txEl>
                                              <p:pRg st="6" end="6"/>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Renaissance Art: Topics</a:t>
            </a:r>
            <a:endParaRPr lang="en-US" dirty="0"/>
          </a:p>
        </p:txBody>
      </p:sp>
      <p:sp>
        <p:nvSpPr>
          <p:cNvPr id="3" name="Text Placeholder 2"/>
          <p:cNvSpPr>
            <a:spLocks noGrp="1"/>
          </p:cNvSpPr>
          <p:nvPr>
            <p:ph type="body" sz="half" idx="1"/>
          </p:nvPr>
        </p:nvSpPr>
        <p:spPr>
          <a:xfrm>
            <a:off x="685800" y="1981200"/>
            <a:ext cx="7010400" cy="4114800"/>
          </a:xfrm>
        </p:spPr>
        <p:txBody>
          <a:bodyPr>
            <a:normAutofit/>
          </a:bodyPr>
          <a:lstStyle/>
          <a:p>
            <a:r>
              <a:rPr lang="en-US" sz="4000" dirty="0" smtClean="0"/>
              <a:t>Religion</a:t>
            </a:r>
          </a:p>
          <a:p>
            <a:r>
              <a:rPr lang="en-US" sz="4000" dirty="0" smtClean="0"/>
              <a:t>Greek/Roman Mythology</a:t>
            </a:r>
          </a:p>
          <a:p>
            <a:r>
              <a:rPr lang="en-US" sz="4000" dirty="0" smtClean="0"/>
              <a:t>Everyday Events</a:t>
            </a:r>
            <a:endParaRPr lang="en-US" sz="4000" dirty="0"/>
          </a:p>
        </p:txBody>
      </p:sp>
      <p:pic>
        <p:nvPicPr>
          <p:cNvPr id="5" name="il_fi" descr="http://www.pa.msu.edu/courses/2003fall/isp213h/art/renaissanceImages/peruginoCrus.jpg"/>
          <p:cNvPicPr/>
          <p:nvPr/>
        </p:nvPicPr>
        <p:blipFill>
          <a:blip r:embed="rId3" cstate="print"/>
          <a:srcRect/>
          <a:stretch>
            <a:fillRect/>
          </a:stretch>
        </p:blipFill>
        <p:spPr bwMode="auto">
          <a:xfrm>
            <a:off x="6781800" y="1752600"/>
            <a:ext cx="2057400" cy="2743200"/>
          </a:xfrm>
          <a:prstGeom prst="rect">
            <a:avLst/>
          </a:prstGeom>
          <a:noFill/>
          <a:ln w="9525">
            <a:noFill/>
            <a:miter lim="800000"/>
            <a:headEnd/>
            <a:tailEnd/>
          </a:ln>
        </p:spPr>
      </p:pic>
      <p:pic>
        <p:nvPicPr>
          <p:cNvPr id="6" name="il_fi" descr="https://portfolio.du.edu/portfolio/getportfoliofile?uid=133715"/>
          <p:cNvPicPr/>
          <p:nvPr/>
        </p:nvPicPr>
        <p:blipFill>
          <a:blip r:embed="rId4" cstate="print"/>
          <a:srcRect/>
          <a:stretch>
            <a:fillRect/>
          </a:stretch>
        </p:blipFill>
        <p:spPr bwMode="auto">
          <a:xfrm>
            <a:off x="685800" y="4267200"/>
            <a:ext cx="2524125" cy="2352675"/>
          </a:xfrm>
          <a:prstGeom prst="rect">
            <a:avLst/>
          </a:prstGeom>
          <a:noFill/>
          <a:ln w="9525">
            <a:noFill/>
            <a:miter lim="800000"/>
            <a:headEnd/>
            <a:tailEnd/>
          </a:ln>
        </p:spPr>
      </p:pic>
      <p:pic>
        <p:nvPicPr>
          <p:cNvPr id="36866" name="Picture 2" descr="http://www.mythindex.com/images/painting-muses.jpg"/>
          <p:cNvPicPr>
            <a:picLocks noChangeAspect="1" noChangeArrowheads="1"/>
          </p:cNvPicPr>
          <p:nvPr/>
        </p:nvPicPr>
        <p:blipFill>
          <a:blip r:embed="rId5" cstate="print"/>
          <a:srcRect/>
          <a:stretch>
            <a:fillRect/>
          </a:stretch>
        </p:blipFill>
        <p:spPr bwMode="auto">
          <a:xfrm>
            <a:off x="4191000" y="4343400"/>
            <a:ext cx="2828925" cy="22617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6866"/>
                                        </p:tgtEl>
                                        <p:attrNameLst>
                                          <p:attrName>style.visibility</p:attrName>
                                        </p:attrNameLst>
                                      </p:cBhvr>
                                      <p:to>
                                        <p:strVal val="visible"/>
                                      </p:to>
                                    </p:set>
                                    <p:animEffect transition="in" filter="fade">
                                      <p:cBhvr>
                                        <p:cTn id="23" dur="2000"/>
                                        <p:tgtEl>
                                          <p:spTgt spid="3686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000"/>
                                        <p:tgtEl>
                                          <p:spTgt spid="3">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http://www.rome.info/museums/vatican/raphael-rooms/raphael.jpg"/>
          <p:cNvPicPr>
            <a:picLocks noChangeAspect="1" noChangeArrowheads="1"/>
          </p:cNvPicPr>
          <p:nvPr/>
        </p:nvPicPr>
        <p:blipFill>
          <a:blip r:embed="rId3" cstate="print"/>
          <a:srcRect/>
          <a:stretch>
            <a:fillRect/>
          </a:stretch>
        </p:blipFill>
        <p:spPr bwMode="auto">
          <a:xfrm>
            <a:off x="3505200" y="4552950"/>
            <a:ext cx="3333750" cy="2305050"/>
          </a:xfrm>
          <a:prstGeom prst="rect">
            <a:avLst/>
          </a:prstGeom>
          <a:noFill/>
        </p:spPr>
      </p:pic>
      <p:pic>
        <p:nvPicPr>
          <p:cNvPr id="40962" name="Picture 2" descr="http://www.toffsworld.com/art_artists_painters/images/pieta_small.jpg"/>
          <p:cNvPicPr>
            <a:picLocks noChangeAspect="1" noChangeArrowheads="1"/>
          </p:cNvPicPr>
          <p:nvPr/>
        </p:nvPicPr>
        <p:blipFill>
          <a:blip r:embed="rId4" cstate="print"/>
          <a:srcRect/>
          <a:stretch>
            <a:fillRect/>
          </a:stretch>
        </p:blipFill>
        <p:spPr bwMode="auto">
          <a:xfrm>
            <a:off x="152400" y="0"/>
            <a:ext cx="2051108" cy="2057400"/>
          </a:xfrm>
          <a:prstGeom prst="rect">
            <a:avLst/>
          </a:prstGeom>
          <a:noFill/>
        </p:spPr>
      </p:pic>
      <p:sp>
        <p:nvSpPr>
          <p:cNvPr id="2" name="Title 1"/>
          <p:cNvSpPr>
            <a:spLocks noGrp="1"/>
          </p:cNvSpPr>
          <p:nvPr>
            <p:ph type="title"/>
          </p:nvPr>
        </p:nvSpPr>
        <p:spPr/>
        <p:txBody>
          <a:bodyPr/>
          <a:lstStyle/>
          <a:p>
            <a:pPr algn="ctr"/>
            <a:r>
              <a:rPr lang="en-US" dirty="0" smtClean="0"/>
              <a:t>Renaissance Art: Form</a:t>
            </a:r>
            <a:endParaRPr lang="en-US" dirty="0"/>
          </a:p>
        </p:txBody>
      </p:sp>
      <p:sp>
        <p:nvSpPr>
          <p:cNvPr id="3" name="Text Placeholder 2"/>
          <p:cNvSpPr>
            <a:spLocks noGrp="1"/>
          </p:cNvSpPr>
          <p:nvPr>
            <p:ph type="body" sz="half" idx="1"/>
          </p:nvPr>
        </p:nvSpPr>
        <p:spPr>
          <a:xfrm>
            <a:off x="228600" y="1981200"/>
            <a:ext cx="6477000" cy="4114800"/>
          </a:xfrm>
        </p:spPr>
        <p:txBody>
          <a:bodyPr/>
          <a:lstStyle/>
          <a:p>
            <a:r>
              <a:rPr lang="en-US" dirty="0" smtClean="0"/>
              <a:t>Sculpture- expression of the human body; knowledge of muscles, joints and other body parts (la Pieta)</a:t>
            </a:r>
          </a:p>
          <a:p>
            <a:r>
              <a:rPr lang="en-US" dirty="0" smtClean="0"/>
              <a:t>Paintings- realistic; biblical; classical; mythological; landscapes and everyday life (Mona Lisa)</a:t>
            </a:r>
          </a:p>
          <a:p>
            <a:r>
              <a:rPr lang="en-US" dirty="0" smtClean="0"/>
              <a:t>Frescoes- paintings done in wet plaster, usually on walls (School of Athens)</a:t>
            </a:r>
            <a:endParaRPr lang="en-US" dirty="0"/>
          </a:p>
        </p:txBody>
      </p:sp>
      <p:pic>
        <p:nvPicPr>
          <p:cNvPr id="6" name="il_fi" descr="http://www.dl.ket.org/humanities/gallery/images/MonaLisa.jpg"/>
          <p:cNvPicPr/>
          <p:nvPr/>
        </p:nvPicPr>
        <p:blipFill>
          <a:blip r:embed="rId5" cstate="print"/>
          <a:srcRect/>
          <a:stretch>
            <a:fillRect/>
          </a:stretch>
        </p:blipFill>
        <p:spPr bwMode="auto">
          <a:xfrm>
            <a:off x="6934200" y="1752600"/>
            <a:ext cx="2076450" cy="3114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0962"/>
                                        </p:tgtEl>
                                        <p:attrNameLst>
                                          <p:attrName>style.visibility</p:attrName>
                                        </p:attrNameLst>
                                      </p:cBhvr>
                                      <p:to>
                                        <p:strVal val="visible"/>
                                      </p:to>
                                    </p:set>
                                    <p:animEffect transition="in" filter="fade">
                                      <p:cBhvr>
                                        <p:cTn id="15" dur="2000"/>
                                        <p:tgtEl>
                                          <p:spTgt spid="4096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000"/>
                                        <p:tgtEl>
                                          <p:spTgt spid="3">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0964"/>
                                        </p:tgtEl>
                                        <p:attrNameLst>
                                          <p:attrName>style.visibility</p:attrName>
                                        </p:attrNameLst>
                                      </p:cBhvr>
                                      <p:to>
                                        <p:strVal val="visible"/>
                                      </p:to>
                                    </p:set>
                                    <p:animEffect transition="in" filter="fade">
                                      <p:cBhvr>
                                        <p:cTn id="31" dur="20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i="1" dirty="0" smtClean="0"/>
              <a:t>Renaissance Artists</a:t>
            </a:r>
            <a:endParaRPr lang="en-US" sz="6000" i="1" dirty="0"/>
          </a:p>
        </p:txBody>
      </p:sp>
      <p:sp>
        <p:nvSpPr>
          <p:cNvPr id="3" name="Subtitle 2"/>
          <p:cNvSpPr>
            <a:spLocks noGrp="1"/>
          </p:cNvSpPr>
          <p:nvPr>
            <p:ph type="subTitle" idx="1"/>
          </p:nvPr>
        </p:nvSpPr>
        <p:spPr/>
        <p:txBody>
          <a:bodyPr/>
          <a:lstStyle/>
          <a:p>
            <a:r>
              <a:rPr lang="en-US" dirty="0" smtClean="0"/>
              <a:t>World History II</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u="sng" dirty="0" smtClean="0"/>
              <a:t>Leonardo </a:t>
            </a:r>
            <a:r>
              <a:rPr lang="en-US" sz="6000" u="sng" dirty="0" err="1" smtClean="0"/>
              <a:t>da</a:t>
            </a:r>
            <a:r>
              <a:rPr lang="en-US" sz="6000" u="sng" dirty="0" smtClean="0"/>
              <a:t> </a:t>
            </a:r>
            <a:r>
              <a:rPr lang="en-US" sz="6000" u="sng" dirty="0" err="1" smtClean="0"/>
              <a:t>vinci</a:t>
            </a:r>
            <a:endParaRPr lang="en-US" sz="6000" u="sng" dirty="0"/>
          </a:p>
        </p:txBody>
      </p:sp>
      <p:sp>
        <p:nvSpPr>
          <p:cNvPr id="3" name="Content Placeholder 2"/>
          <p:cNvSpPr>
            <a:spLocks noGrp="1"/>
          </p:cNvSpPr>
          <p:nvPr>
            <p:ph idx="1"/>
          </p:nvPr>
        </p:nvSpPr>
        <p:spPr/>
        <p:txBody>
          <a:bodyPr>
            <a:normAutofit/>
          </a:bodyPr>
          <a:lstStyle/>
          <a:p>
            <a:r>
              <a:rPr lang="en-US" sz="3600" dirty="0" smtClean="0"/>
              <a:t>1452-1519</a:t>
            </a:r>
          </a:p>
          <a:p>
            <a:r>
              <a:rPr lang="en-US" sz="3600" dirty="0" smtClean="0"/>
              <a:t>A “True Renaissance Man”</a:t>
            </a:r>
          </a:p>
          <a:p>
            <a:pPr lvl="1"/>
            <a:r>
              <a:rPr lang="en-US" sz="1800" dirty="0" smtClean="0"/>
              <a:t>The Ideal Renaissance Man</a:t>
            </a:r>
          </a:p>
          <a:p>
            <a:pPr lvl="1"/>
            <a:r>
              <a:rPr lang="en-US" sz="1800" dirty="0" smtClean="0"/>
              <a:t>considered the greatest painters of all time</a:t>
            </a:r>
          </a:p>
          <a:p>
            <a:pPr lvl="1"/>
            <a:r>
              <a:rPr lang="en-US" sz="1800" dirty="0" smtClean="0"/>
              <a:t>Architect, engineer, painter, sculptor, and scientist</a:t>
            </a:r>
          </a:p>
          <a:p>
            <a:pPr lvl="2"/>
            <a:r>
              <a:rPr lang="en-US" sz="1500" dirty="0" smtClean="0"/>
              <a:t>Had drawings for submarines, parachutes, helicopters, weapons</a:t>
            </a:r>
          </a:p>
          <a:p>
            <a:pPr>
              <a:buNone/>
            </a:pPr>
            <a:r>
              <a:rPr lang="en-US" sz="3600" dirty="0" smtClean="0"/>
              <a:t>Some of his more famous works</a:t>
            </a:r>
          </a:p>
          <a:p>
            <a:r>
              <a:rPr lang="en-US" sz="3600" dirty="0" smtClean="0"/>
              <a:t>Mona Lisa</a:t>
            </a:r>
          </a:p>
          <a:p>
            <a:r>
              <a:rPr lang="en-US" sz="3600" dirty="0" smtClean="0"/>
              <a:t>The Last Supper</a:t>
            </a:r>
          </a:p>
          <a:p>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D</a:t>
            </a:r>
            <a:r>
              <a:rPr smtClean="0"/>
              <a:t>a Vinci</a:t>
            </a:r>
            <a:endParaRPr lang="en-US" dirty="0"/>
          </a:p>
        </p:txBody>
      </p:sp>
      <p:pic>
        <p:nvPicPr>
          <p:cNvPr id="4" name="YouTube - Leonardo Da Vinci (Part 1 of 18).mpeg">
            <a:hlinkClick r:id="" action="ppaction://media"/>
          </p:cNvPr>
          <p:cNvPicPr>
            <a:picLocks noRot="1" noChangeAspect="1"/>
          </p:cNvPicPr>
          <p:nvPr>
            <a:videoFile r:link="rId1"/>
          </p:nvPr>
        </p:nvPicPr>
        <p:blipFill>
          <a:blip r:embed="rId4" cstate="print"/>
          <a:stretch>
            <a:fillRect/>
          </a:stretch>
        </p:blipFill>
        <p:spPr>
          <a:xfrm>
            <a:off x="3048000" y="2286000"/>
            <a:ext cx="3048000" cy="2286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og.oregonlive.com/knitting/2009/03/monalisa.jpg"/>
          <p:cNvPicPr>
            <a:picLocks noChangeAspect="1" noChangeArrowheads="1"/>
          </p:cNvPicPr>
          <p:nvPr/>
        </p:nvPicPr>
        <p:blipFill>
          <a:blip r:embed="rId3" cstate="print"/>
          <a:srcRect/>
          <a:stretch>
            <a:fillRect/>
          </a:stretch>
        </p:blipFill>
        <p:spPr bwMode="auto">
          <a:xfrm>
            <a:off x="2057400" y="381000"/>
            <a:ext cx="4169611" cy="59626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artsandopinion.com/2003_v2_n1/volume_images/mona-teeth.jpg"/>
          <p:cNvPicPr>
            <a:picLocks noChangeAspect="1" noChangeArrowheads="1"/>
          </p:cNvPicPr>
          <p:nvPr/>
        </p:nvPicPr>
        <p:blipFill>
          <a:blip r:embed="rId3" cstate="print"/>
          <a:srcRect/>
          <a:stretch>
            <a:fillRect/>
          </a:stretch>
        </p:blipFill>
        <p:spPr bwMode="auto">
          <a:xfrm>
            <a:off x="2030942" y="228600"/>
            <a:ext cx="4230158" cy="627982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915400" cy="6186309"/>
          </a:xfrm>
          <a:prstGeom prst="rect">
            <a:avLst/>
          </a:prstGeom>
        </p:spPr>
        <p:txBody>
          <a:bodyPr wrap="square">
            <a:spAutoFit/>
          </a:bodyPr>
          <a:lstStyle/>
          <a:p>
            <a:pPr algn="ctr"/>
            <a:r>
              <a:rPr lang="en-US" sz="4400" dirty="0" smtClean="0">
                <a:solidFill>
                  <a:srgbClr val="FF0000"/>
                </a:solidFill>
              </a:rPr>
              <a:t>The </a:t>
            </a:r>
            <a:r>
              <a:rPr lang="en-US" sz="4400" dirty="0" err="1" smtClean="0">
                <a:solidFill>
                  <a:srgbClr val="FF0000"/>
                </a:solidFill>
              </a:rPr>
              <a:t>Decameron</a:t>
            </a:r>
            <a:endParaRPr lang="en-US" sz="4400" dirty="0" smtClean="0">
              <a:solidFill>
                <a:srgbClr val="FF0000"/>
              </a:solidFill>
            </a:endParaRPr>
          </a:p>
          <a:p>
            <a:r>
              <a:rPr lang="en-US" sz="3200" dirty="0" smtClean="0"/>
              <a:t>Before beginning the story-telling sessions, the ten young Florentines, 7 women and 3 men gather and together decide to escape the Black Death by leaving the city to stay in a villa in the countryside for the next two weeks. Each agrees to tell one story each day for ten days. The stories are told in the garden of the first villa that the company stays at, which is located a few miles outside the city.</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dc2net.com/images/Last-Supper.jpg"/>
          <p:cNvPicPr>
            <a:picLocks noChangeAspect="1" noChangeArrowheads="1"/>
          </p:cNvPicPr>
          <p:nvPr/>
        </p:nvPicPr>
        <p:blipFill>
          <a:blip r:embed="rId3" cstate="print"/>
          <a:srcRect/>
          <a:stretch>
            <a:fillRect/>
          </a:stretch>
        </p:blipFill>
        <p:spPr bwMode="auto">
          <a:xfrm>
            <a:off x="1066800" y="1524000"/>
            <a:ext cx="7550150" cy="432752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u="sng" dirty="0" smtClean="0"/>
              <a:t>Michelangelo</a:t>
            </a:r>
            <a:endParaRPr lang="en-US" sz="6600" u="sng" dirty="0"/>
          </a:p>
        </p:txBody>
      </p:sp>
      <p:sp>
        <p:nvSpPr>
          <p:cNvPr id="3" name="Content Placeholder 2"/>
          <p:cNvSpPr>
            <a:spLocks noGrp="1"/>
          </p:cNvSpPr>
          <p:nvPr>
            <p:ph idx="1"/>
          </p:nvPr>
        </p:nvSpPr>
        <p:spPr/>
        <p:txBody>
          <a:bodyPr>
            <a:normAutofit fontScale="85000" lnSpcReduction="20000"/>
          </a:bodyPr>
          <a:lstStyle/>
          <a:p>
            <a:r>
              <a:rPr lang="en-US" sz="3200" dirty="0" smtClean="0"/>
              <a:t>1475-1564</a:t>
            </a:r>
          </a:p>
          <a:p>
            <a:r>
              <a:rPr lang="en-US" sz="3200" dirty="0" smtClean="0"/>
              <a:t>Arguments with Pope Julius II</a:t>
            </a:r>
          </a:p>
          <a:p>
            <a:r>
              <a:rPr lang="en-US" sz="3200" dirty="0" smtClean="0"/>
              <a:t>Sistine Chapel ceiling</a:t>
            </a:r>
            <a:endParaRPr lang="en-US" sz="3200" dirty="0" smtClean="0">
              <a:sym typeface="Wingdings" pitchFamily="2" charset="2"/>
            </a:endParaRPr>
          </a:p>
          <a:p>
            <a:pPr>
              <a:buNone/>
            </a:pPr>
            <a:r>
              <a:rPr lang="en-US" dirty="0" smtClean="0">
                <a:sym typeface="Wingdings" pitchFamily="2" charset="2"/>
              </a:rPr>
              <a:t>	-4 yrs to complete</a:t>
            </a:r>
            <a:endParaRPr lang="en-US" dirty="0" smtClean="0"/>
          </a:p>
          <a:p>
            <a:pPr>
              <a:buNone/>
            </a:pPr>
            <a:r>
              <a:rPr lang="en-US" sz="3200" dirty="0" smtClean="0"/>
              <a:t>Famous Works of Art</a:t>
            </a:r>
          </a:p>
          <a:p>
            <a:r>
              <a:rPr lang="en-US" sz="3200" dirty="0" smtClean="0"/>
              <a:t>The statue of David</a:t>
            </a:r>
          </a:p>
          <a:p>
            <a:r>
              <a:rPr lang="en-US" sz="3200" dirty="0" smtClean="0"/>
              <a:t>The painting of the Sistine Chapel</a:t>
            </a:r>
          </a:p>
          <a:p>
            <a:pPr lvl="1"/>
            <a:r>
              <a:rPr lang="en-US" sz="3000" dirty="0" smtClean="0"/>
              <a:t>Creation </a:t>
            </a:r>
            <a:r>
              <a:rPr lang="en-US" sz="3000" dirty="0" err="1" smtClean="0"/>
              <a:t>Stor</a:t>
            </a:r>
            <a:endParaRPr lang="en-US" sz="3000" dirty="0" smtClean="0"/>
          </a:p>
          <a:p>
            <a:pPr lvl="1"/>
            <a:endParaRPr lang="en-US" sz="3000" dirty="0" smtClean="0"/>
          </a:p>
          <a:p>
            <a:pPr>
              <a:buNone/>
            </a:pPr>
            <a:endParaRPr lang="en-US" sz="3200" dirty="0" smtClean="0"/>
          </a:p>
          <a:p>
            <a:r>
              <a:rPr lang="en-US" sz="3200" dirty="0" smtClean="0"/>
              <a:t>The Pieta</a:t>
            </a:r>
            <a:endParaRPr lang="en-U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success.co.il/knowledge/images/Pillar2-Supernatural-GodCreates-Man-Sistine-Chapel.jpg"/>
          <p:cNvPicPr>
            <a:picLocks noChangeAspect="1" noChangeArrowheads="1"/>
          </p:cNvPicPr>
          <p:nvPr/>
        </p:nvPicPr>
        <p:blipFill>
          <a:blip r:embed="rId3" cstate="print"/>
          <a:srcRect/>
          <a:stretch>
            <a:fillRect/>
          </a:stretch>
        </p:blipFill>
        <p:spPr bwMode="auto">
          <a:xfrm>
            <a:off x="4495800" y="381000"/>
            <a:ext cx="4191000" cy="2244138"/>
          </a:xfrm>
          <a:prstGeom prst="rect">
            <a:avLst/>
          </a:prstGeom>
          <a:noFill/>
        </p:spPr>
      </p:pic>
      <p:pic>
        <p:nvPicPr>
          <p:cNvPr id="6148" name="Picture 4" descr="http://www.theslideprojector.com/images/art5/chapter18-renaissanceartinsixteenthcenturyeurope/sistineceiling.jpg"/>
          <p:cNvPicPr>
            <a:picLocks noChangeAspect="1" noChangeArrowheads="1"/>
          </p:cNvPicPr>
          <p:nvPr/>
        </p:nvPicPr>
        <p:blipFill>
          <a:blip r:embed="rId4" cstate="print"/>
          <a:srcRect/>
          <a:stretch>
            <a:fillRect/>
          </a:stretch>
        </p:blipFill>
        <p:spPr bwMode="auto">
          <a:xfrm>
            <a:off x="4572000" y="2895600"/>
            <a:ext cx="3962400" cy="3724060"/>
          </a:xfrm>
          <a:prstGeom prst="rect">
            <a:avLst/>
          </a:prstGeom>
          <a:noFill/>
        </p:spPr>
      </p:pic>
      <p:pic>
        <p:nvPicPr>
          <p:cNvPr id="29698" name="Picture 2" descr="http://www.habeeb.com/images/sistine.chapel.vatican.12.jpg"/>
          <p:cNvPicPr>
            <a:picLocks noChangeAspect="1" noChangeArrowheads="1"/>
          </p:cNvPicPr>
          <p:nvPr/>
        </p:nvPicPr>
        <p:blipFill>
          <a:blip r:embed="rId5" cstate="print"/>
          <a:srcRect/>
          <a:stretch>
            <a:fillRect/>
          </a:stretch>
        </p:blipFill>
        <p:spPr bwMode="auto">
          <a:xfrm>
            <a:off x="152400" y="533400"/>
            <a:ext cx="4267200" cy="575099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bluffton.edu/~sullivanm/belgium/bruges/michelangelo/pieta.jpg"/>
          <p:cNvPicPr>
            <a:picLocks noChangeAspect="1" noChangeArrowheads="1"/>
          </p:cNvPicPr>
          <p:nvPr/>
        </p:nvPicPr>
        <p:blipFill>
          <a:blip r:embed="rId3" cstate="print"/>
          <a:srcRect/>
          <a:stretch>
            <a:fillRect/>
          </a:stretch>
        </p:blipFill>
        <p:spPr bwMode="auto">
          <a:xfrm>
            <a:off x="152400" y="228600"/>
            <a:ext cx="4356100" cy="4363865"/>
          </a:xfrm>
          <a:prstGeom prst="rect">
            <a:avLst/>
          </a:prstGeom>
          <a:noFill/>
        </p:spPr>
      </p:pic>
      <p:pic>
        <p:nvPicPr>
          <p:cNvPr id="31748" name="Picture 4" descr="http://www.cedcc.psu.edu/khanjan/europe_images/009_david.jpg"/>
          <p:cNvPicPr>
            <a:picLocks noChangeAspect="1" noChangeArrowheads="1"/>
          </p:cNvPicPr>
          <p:nvPr/>
        </p:nvPicPr>
        <p:blipFill>
          <a:blip r:embed="rId4" cstate="print"/>
          <a:srcRect/>
          <a:stretch>
            <a:fillRect/>
          </a:stretch>
        </p:blipFill>
        <p:spPr bwMode="auto">
          <a:xfrm>
            <a:off x="4648200" y="1905000"/>
            <a:ext cx="3429000" cy="4566583"/>
          </a:xfrm>
          <a:prstGeom prst="rect">
            <a:avLst/>
          </a:prstGeom>
          <a:noFill/>
        </p:spPr>
      </p:pic>
      <p:sp>
        <p:nvSpPr>
          <p:cNvPr id="6" name="Oval 5"/>
          <p:cNvSpPr/>
          <p:nvPr/>
        </p:nvSpPr>
        <p:spPr>
          <a:xfrm>
            <a:off x="6248400" y="3810000"/>
            <a:ext cx="304800" cy="381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Dark Side of the Renaissance</a:t>
            </a:r>
            <a:endParaRPr lang="en-US" dirty="0"/>
          </a:p>
        </p:txBody>
      </p:sp>
      <p:grpSp>
        <p:nvGrpSpPr>
          <p:cNvPr id="6" name="Group 5"/>
          <p:cNvGrpSpPr/>
          <p:nvPr/>
        </p:nvGrpSpPr>
        <p:grpSpPr>
          <a:xfrm>
            <a:off x="304800" y="1295400"/>
            <a:ext cx="8677275" cy="5276851"/>
            <a:chOff x="304800" y="1295400"/>
            <a:chExt cx="8677275" cy="5276851"/>
          </a:xfrm>
        </p:grpSpPr>
        <p:pic>
          <p:nvPicPr>
            <p:cNvPr id="1026" name="Picture 2" descr="celebrations,Halloween,special occasions,witches"/>
            <p:cNvPicPr>
              <a:picLocks noChangeAspect="1" noChangeArrowheads="1"/>
            </p:cNvPicPr>
            <p:nvPr/>
          </p:nvPicPr>
          <p:blipFill>
            <a:blip r:embed="rId3" cstate="print"/>
            <a:srcRect/>
            <a:stretch>
              <a:fillRect/>
            </a:stretch>
          </p:blipFill>
          <p:spPr bwMode="auto">
            <a:xfrm>
              <a:off x="2819400" y="3352800"/>
              <a:ext cx="3095625" cy="3095625"/>
            </a:xfrm>
            <a:prstGeom prst="rect">
              <a:avLst/>
            </a:prstGeom>
            <a:noFill/>
          </p:spPr>
        </p:pic>
        <p:pic>
          <p:nvPicPr>
            <p:cNvPr id="1028" name="Picture 4" descr="http://www.sott.net/image/image/6609/witch_execution_hibbins1.jpg"/>
            <p:cNvPicPr>
              <a:picLocks noChangeAspect="1" noChangeArrowheads="1"/>
            </p:cNvPicPr>
            <p:nvPr/>
          </p:nvPicPr>
          <p:blipFill>
            <a:blip r:embed="rId4" cstate="print"/>
            <a:srcRect/>
            <a:stretch>
              <a:fillRect/>
            </a:stretch>
          </p:blipFill>
          <p:spPr bwMode="auto">
            <a:xfrm>
              <a:off x="6096000" y="1295400"/>
              <a:ext cx="2886075" cy="5276851"/>
            </a:xfrm>
            <a:prstGeom prst="rect">
              <a:avLst/>
            </a:prstGeom>
            <a:noFill/>
          </p:spPr>
        </p:pic>
        <p:pic>
          <p:nvPicPr>
            <p:cNvPr id="1030" name="Picture 6" descr="http://i.dailymail.co.uk/i/pix/2009/03/16/article-1162480-03EEDDBF000005DC-365_233x423.jpg"/>
            <p:cNvPicPr>
              <a:picLocks noChangeAspect="1" noChangeArrowheads="1"/>
            </p:cNvPicPr>
            <p:nvPr/>
          </p:nvPicPr>
          <p:blipFill>
            <a:blip r:embed="rId5" cstate="print"/>
            <a:srcRect/>
            <a:stretch>
              <a:fillRect/>
            </a:stretch>
          </p:blipFill>
          <p:spPr bwMode="auto">
            <a:xfrm>
              <a:off x="304800" y="2133600"/>
              <a:ext cx="2219325" cy="4029075"/>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ouTube - Shes a witch-burn her(4).mpeg">
            <a:hlinkClick r:id="" action="ppaction://media"/>
          </p:cNvPr>
          <p:cNvPicPr>
            <a:picLocks noRot="1" noChangeAspect="1"/>
          </p:cNvPicPr>
          <p:nvPr>
            <a:videoFile r:link="rId1"/>
          </p:nvPr>
        </p:nvPicPr>
        <p:blipFill>
          <a:blip r:embed="rId4" cstate="print"/>
          <a:stretch>
            <a:fillRect/>
          </a:stretch>
        </p:blipFill>
        <p:spPr>
          <a:xfrm>
            <a:off x="3048000" y="2286000"/>
            <a:ext cx="3048000" cy="2286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Witchcraft and Occult</a:t>
            </a:r>
            <a:endParaRPr lang="en-US" dirty="0"/>
          </a:p>
        </p:txBody>
      </p:sp>
      <p:sp>
        <p:nvSpPr>
          <p:cNvPr id="3" name="Rectangle 2"/>
          <p:cNvSpPr/>
          <p:nvPr/>
        </p:nvSpPr>
        <p:spPr>
          <a:xfrm>
            <a:off x="0" y="1447800"/>
            <a:ext cx="9144000" cy="5940088"/>
          </a:xfrm>
          <a:prstGeom prst="rect">
            <a:avLst/>
          </a:prstGeom>
        </p:spPr>
        <p:txBody>
          <a:bodyPr wrap="square">
            <a:spAutoFit/>
          </a:bodyPr>
          <a:lstStyle/>
          <a:p>
            <a:pPr>
              <a:buFont typeface="Wingdings" pitchFamily="2" charset="2"/>
              <a:buChar char="§"/>
            </a:pPr>
            <a:r>
              <a:rPr lang="en-US" sz="3200" dirty="0" smtClean="0">
                <a:latin typeface="Times New Roman" pitchFamily="18" charset="0"/>
                <a:cs typeface="Times New Roman" pitchFamily="18" charset="0"/>
              </a:rPr>
              <a:t>Persons accused of practicing the witchcraft were labeled as </a:t>
            </a:r>
            <a:r>
              <a:rPr lang="en-US" sz="3200" b="1" dirty="0" smtClean="0">
                <a:latin typeface="Times New Roman" pitchFamily="18" charset="0"/>
                <a:cs typeface="Times New Roman" pitchFamily="18" charset="0"/>
              </a:rPr>
              <a:t>heretics.</a:t>
            </a:r>
            <a:r>
              <a:rPr lang="en-US" sz="3200" dirty="0" smtClean="0">
                <a:latin typeface="Times New Roman" pitchFamily="18" charset="0"/>
                <a:cs typeface="Times New Roman" pitchFamily="18" charset="0"/>
              </a:rPr>
              <a:t> </a:t>
            </a:r>
          </a:p>
          <a:p>
            <a:endParaRPr lang="en-US" sz="3200" dirty="0" smtClean="0">
              <a:latin typeface="Times New Roman" pitchFamily="18" charset="0"/>
              <a:cs typeface="Times New Roman" pitchFamily="18" charset="0"/>
            </a:endParaRPr>
          </a:p>
          <a:p>
            <a:pPr>
              <a:buFont typeface="Wingdings" pitchFamily="2" charset="2"/>
              <a:buChar char="§"/>
            </a:pPr>
            <a:r>
              <a:rPr lang="en-US" sz="3200" dirty="0" smtClean="0">
                <a:latin typeface="Times New Roman" pitchFamily="18" charset="0"/>
                <a:cs typeface="Times New Roman" pitchFamily="18" charset="0"/>
              </a:rPr>
              <a:t>Once caught, the victim was forced into confessing his crime through torture and was either hanged or burnt alive during the inquisition</a:t>
            </a:r>
            <a:r>
              <a:rPr lang="en-US" sz="3200" dirty="0" smtClean="0"/>
              <a:t>.</a:t>
            </a:r>
          </a:p>
          <a:p>
            <a:endParaRPr lang="en-US" sz="3200" dirty="0" smtClean="0"/>
          </a:p>
          <a:p>
            <a:pPr>
              <a:buFont typeface="Wingdings" pitchFamily="2" charset="2"/>
              <a:buChar char="§"/>
            </a:pPr>
            <a:r>
              <a:rPr lang="en-US" sz="3200" dirty="0" smtClean="0"/>
              <a:t> </a:t>
            </a:r>
            <a:r>
              <a:rPr lang="en-US" sz="3200" dirty="0" smtClean="0">
                <a:latin typeface="Times New Roman" pitchFamily="18" charset="0"/>
                <a:cs typeface="Times New Roman" pitchFamily="18" charset="0"/>
              </a:rPr>
              <a:t>Modern estimates suggest perhaps 100,000 trials between 1450 and 1750, with something between 40,000 and 50,000 executions, of which 20 to 25 per cent were men (Briggs, </a:t>
            </a:r>
            <a:r>
              <a:rPr lang="en-US" sz="3200" i="1" dirty="0" smtClean="0">
                <a:latin typeface="Times New Roman" pitchFamily="18" charset="0"/>
                <a:cs typeface="Times New Roman" pitchFamily="18" charset="0"/>
              </a:rPr>
              <a:t>Witches &amp; </a:t>
            </a:r>
            <a:r>
              <a:rPr lang="en-US" sz="3200" i="1" dirty="0" err="1" smtClean="0">
                <a:latin typeface="Times New Roman" pitchFamily="18" charset="0"/>
                <a:cs typeface="Times New Roman" pitchFamily="18" charset="0"/>
              </a:rPr>
              <a:t>Neighbours</a:t>
            </a:r>
            <a:r>
              <a:rPr lang="en-US" sz="32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Warfare</a:t>
            </a:r>
            <a:endParaRPr lang="en-US" b="1" dirty="0"/>
          </a:p>
        </p:txBody>
      </p:sp>
      <p:pic>
        <p:nvPicPr>
          <p:cNvPr id="47106" name="Picture 2"/>
          <p:cNvPicPr>
            <a:picLocks noChangeAspect="1" noChangeArrowheads="1"/>
          </p:cNvPicPr>
          <p:nvPr/>
        </p:nvPicPr>
        <p:blipFill>
          <a:blip r:embed="rId4" cstate="print"/>
          <a:srcRect/>
          <a:stretch>
            <a:fillRect/>
          </a:stretch>
        </p:blipFill>
        <p:spPr bwMode="auto">
          <a:xfrm>
            <a:off x="3429000" y="3505200"/>
            <a:ext cx="2667000" cy="2809875"/>
          </a:xfrm>
          <a:prstGeom prst="rect">
            <a:avLst/>
          </a:prstGeom>
          <a:noFill/>
          <a:ln w="9525">
            <a:noFill/>
            <a:miter lim="800000"/>
            <a:headEnd/>
            <a:tailEnd/>
          </a:ln>
        </p:spPr>
      </p:pic>
      <p:pic>
        <p:nvPicPr>
          <p:cNvPr id="4" name="YouTube - THE BATTLE OF PAVIA - 1525(3).mpeg">
            <a:hlinkClick r:id="" action="ppaction://media"/>
          </p:cNvPr>
          <p:cNvPicPr>
            <a:picLocks noRot="1" noChangeAspect="1"/>
          </p:cNvPicPr>
          <p:nvPr>
            <a:videoFile r:link="rId1"/>
          </p:nvPr>
        </p:nvPicPr>
        <p:blipFill>
          <a:blip r:embed="rId5" cstate="print"/>
          <a:stretch>
            <a:fillRect/>
          </a:stretch>
        </p:blipFill>
        <p:spPr>
          <a:xfrm>
            <a:off x="3352800" y="1524000"/>
            <a:ext cx="3048000" cy="1714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1" presetClass="mediacall" presetSubtype="0" fill="hold" nodeType="afterEffect">
                                  <p:stCondLst>
                                    <p:cond delay="0"/>
                                  </p:stCondLst>
                                  <p:childTnLst>
                                    <p:cmd type="call" cmd="playFrom(0.0)">
                                      <p:cBhvr>
                                        <p:cTn id="12" dur="551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3" fill="hold" display="0">
                  <p:stCondLst>
                    <p:cond delay="indefinite"/>
                  </p:stCondLst>
                  <p:endCondLst>
                    <p:cond evt="onNext" delay="0">
                      <p:tgtEl>
                        <p:sldTgt/>
                      </p:tgtEl>
                    </p:cond>
                    <p:cond evt="onPrev" delay="0">
                      <p:tgtEl>
                        <p:sldTgt/>
                      </p:tgtEl>
                    </p:cond>
                  </p:endCondLst>
                </p:cTn>
                <p:tgtEl>
                  <p:spTgt spid="4"/>
                </p:tgtEl>
              </p:cMediaNode>
            </p:vide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dirty="0" smtClean="0"/>
              <a:t>Machiavelli “The Prince”</a:t>
            </a:r>
          </a:p>
          <a:p>
            <a:pPr lvl="1"/>
            <a:r>
              <a:rPr lang="en-US" dirty="0" smtClean="0"/>
              <a:t>Quotes</a:t>
            </a:r>
          </a:p>
          <a:p>
            <a:pPr lvl="1"/>
            <a:r>
              <a:rPr lang="en-US" dirty="0" smtClean="0"/>
              <a:t>Intentions</a:t>
            </a:r>
          </a:p>
          <a:p>
            <a:r>
              <a:rPr lang="en-US" sz="3200" dirty="0" smtClean="0"/>
              <a:t>The art of assassination</a:t>
            </a:r>
          </a:p>
          <a:p>
            <a:pPr>
              <a:buNone/>
            </a:pPr>
            <a:endParaRPr lang="en-US" dirty="0"/>
          </a:p>
        </p:txBody>
      </p:sp>
      <p:sp>
        <p:nvSpPr>
          <p:cNvPr id="2" name="Title 1"/>
          <p:cNvSpPr>
            <a:spLocks noGrp="1"/>
          </p:cNvSpPr>
          <p:nvPr>
            <p:ph type="title"/>
          </p:nvPr>
        </p:nvSpPr>
        <p:spPr/>
        <p:txBody>
          <a:bodyPr>
            <a:normAutofit/>
          </a:bodyPr>
          <a:lstStyle/>
          <a:p>
            <a:pPr algn="ctr"/>
            <a:r>
              <a:rPr lang="en-US" sz="4800" b="1" dirty="0" smtClean="0">
                <a:latin typeface="Times New Roman" pitchFamily="18" charset="0"/>
                <a:cs typeface="Times New Roman" pitchFamily="18" charset="0"/>
              </a:rPr>
              <a:t>Politics</a:t>
            </a:r>
            <a:endParaRPr lang="en-US" sz="4800" b="1" dirty="0">
              <a:latin typeface="Times New Roman" pitchFamily="18" charset="0"/>
              <a:cs typeface="Times New Roman" pitchFamily="18" charset="0"/>
            </a:endParaRPr>
          </a:p>
        </p:txBody>
      </p:sp>
      <p:pic>
        <p:nvPicPr>
          <p:cNvPr id="48130" name="Picture 2" descr="http://hoocher.com/Paul_Delaroche/assassination_1834.jpg"/>
          <p:cNvPicPr>
            <a:picLocks noChangeAspect="1" noChangeArrowheads="1"/>
          </p:cNvPicPr>
          <p:nvPr/>
        </p:nvPicPr>
        <p:blipFill>
          <a:blip r:embed="rId3" cstate="print"/>
          <a:srcRect/>
          <a:stretch>
            <a:fillRect/>
          </a:stretch>
        </p:blipFill>
        <p:spPr bwMode="auto">
          <a:xfrm>
            <a:off x="2362200" y="3429000"/>
            <a:ext cx="5562600" cy="304002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7" name="Picture 5" descr="artists,arts,artworks,canvases,easels,males,men,occupations,painters,paintings,palettes,people at work,persons"/>
          <p:cNvPicPr>
            <a:picLocks noChangeAspect="1" noChangeArrowheads="1"/>
          </p:cNvPicPr>
          <p:nvPr/>
        </p:nvPicPr>
        <p:blipFill>
          <a:blip r:embed="rId3" cstate="print"/>
          <a:srcRect/>
          <a:stretch>
            <a:fillRect/>
          </a:stretch>
        </p:blipFill>
        <p:spPr bwMode="auto">
          <a:xfrm>
            <a:off x="3048000" y="228600"/>
            <a:ext cx="3095625" cy="3095625"/>
          </a:xfrm>
          <a:prstGeom prst="rect">
            <a:avLst/>
          </a:prstGeom>
          <a:noFill/>
        </p:spPr>
      </p:pic>
      <p:sp>
        <p:nvSpPr>
          <p:cNvPr id="3074" name="Rectangle 2"/>
          <p:cNvSpPr>
            <a:spLocks noGrp="1" noChangeArrowheads="1"/>
          </p:cNvSpPr>
          <p:nvPr>
            <p:ph type="ctrTitle"/>
          </p:nvPr>
        </p:nvSpPr>
        <p:spPr>
          <a:xfrm>
            <a:off x="1066800" y="3124200"/>
            <a:ext cx="7696200" cy="1371600"/>
          </a:xfrm>
        </p:spPr>
        <p:txBody>
          <a:bodyPr>
            <a:normAutofit/>
          </a:bodyPr>
          <a:lstStyle/>
          <a:p>
            <a:pPr algn="ctr" eaLnBrk="1" hangingPunct="1"/>
            <a:r>
              <a:rPr lang="en-US" sz="4000" dirty="0" smtClean="0">
                <a:solidFill>
                  <a:srgbClr val="C00000"/>
                </a:solidFill>
              </a:rPr>
              <a:t>Spread of the Renaissance </a:t>
            </a:r>
            <a:endParaRPr lang="en-US" sz="4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fade">
                                      <p:cBhvr>
                                        <p:cTn id="11" dur="2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a:stretch>
            <a:fillRect/>
          </a:stretch>
        </p:blipFill>
        <p:spPr bwMode="auto">
          <a:xfrm>
            <a:off x="2286000" y="1371600"/>
            <a:ext cx="4613146" cy="3919538"/>
          </a:xfrm>
          <a:prstGeom prst="rect">
            <a:avLst/>
          </a:prstGeom>
          <a:noFill/>
          <a:ln w="9525">
            <a:noFill/>
            <a:miter lim="800000"/>
            <a:headEnd/>
            <a:tailEnd/>
          </a:ln>
        </p:spPr>
      </p:pic>
      <p:sp>
        <p:nvSpPr>
          <p:cNvPr id="6" name="TextBox 5"/>
          <p:cNvSpPr txBox="1"/>
          <p:nvPr/>
        </p:nvSpPr>
        <p:spPr>
          <a:xfrm>
            <a:off x="2590800" y="5638800"/>
            <a:ext cx="3962400" cy="523220"/>
          </a:xfrm>
          <a:prstGeom prst="rect">
            <a:avLst/>
          </a:prstGeom>
          <a:noFill/>
        </p:spPr>
        <p:txBody>
          <a:bodyPr wrap="square" rtlCol="0">
            <a:spAutoFit/>
          </a:bodyPr>
          <a:lstStyle/>
          <a:p>
            <a:r>
              <a:rPr lang="en-US" sz="2800" dirty="0" smtClean="0"/>
              <a:t>Dance of the Dead</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077" name="Picture 5" descr="artists,arts,artworks,canvases,easels,males,men,occupations,painters,paintings,palettes,people at work,persons"/>
          <p:cNvPicPr>
            <a:picLocks noChangeAspect="1" noChangeArrowheads="1"/>
          </p:cNvPicPr>
          <p:nvPr/>
        </p:nvPicPr>
        <p:blipFill>
          <a:blip r:embed="rId3" cstate="print"/>
          <a:srcRect/>
          <a:stretch>
            <a:fillRect/>
          </a:stretch>
        </p:blipFill>
        <p:spPr bwMode="auto">
          <a:xfrm>
            <a:off x="3048000" y="228600"/>
            <a:ext cx="3095625" cy="3095625"/>
          </a:xfrm>
          <a:prstGeom prst="rect">
            <a:avLst/>
          </a:prstGeom>
          <a:noFill/>
        </p:spPr>
      </p:pic>
      <p:sp>
        <p:nvSpPr>
          <p:cNvPr id="3074" name="Rectangle 2"/>
          <p:cNvSpPr>
            <a:spLocks noGrp="1" noChangeArrowheads="1"/>
          </p:cNvSpPr>
          <p:nvPr>
            <p:ph type="ctrTitle"/>
          </p:nvPr>
        </p:nvSpPr>
        <p:spPr>
          <a:xfrm>
            <a:off x="457200" y="2514600"/>
            <a:ext cx="8305800" cy="1981200"/>
          </a:xfrm>
        </p:spPr>
        <p:txBody>
          <a:bodyPr>
            <a:normAutofit/>
          </a:bodyPr>
          <a:lstStyle/>
          <a:p>
            <a:pPr algn="ctr" eaLnBrk="1" hangingPunct="1"/>
            <a:r>
              <a:rPr lang="en-US" sz="4000" dirty="0" smtClean="0">
                <a:solidFill>
                  <a:srgbClr val="C00000"/>
                </a:solidFill>
              </a:rPr>
              <a:t>Renaissance Defined</a:t>
            </a:r>
            <a:r>
              <a:rPr lang="en-US" sz="4000" dirty="0" smtClean="0"/>
              <a:t/>
            </a:r>
            <a:br>
              <a:rPr lang="en-US" sz="4000" dirty="0" smtClean="0"/>
            </a:br>
            <a:endParaRPr lang="en-US" sz="4000" dirty="0" smtClean="0"/>
          </a:p>
        </p:txBody>
      </p:sp>
      <p:sp>
        <p:nvSpPr>
          <p:cNvPr id="4" name="TextBox 3"/>
          <p:cNvSpPr txBox="1"/>
          <p:nvPr/>
        </p:nvSpPr>
        <p:spPr>
          <a:xfrm>
            <a:off x="1752600" y="4267200"/>
            <a:ext cx="6477000" cy="1200329"/>
          </a:xfrm>
          <a:prstGeom prst="rect">
            <a:avLst/>
          </a:prstGeom>
          <a:noFill/>
        </p:spPr>
        <p:txBody>
          <a:bodyPr wrap="square" rtlCol="0">
            <a:spAutoFit/>
          </a:bodyPr>
          <a:lstStyle/>
          <a:p>
            <a:r>
              <a:rPr lang="en-US" sz="2400" dirty="0" smtClean="0">
                <a:latin typeface="Times New Roman" pitchFamily="18" charset="0"/>
                <a:cs typeface="Times New Roman" pitchFamily="18" charset="0"/>
              </a:rPr>
              <a:t>Renaissance- “rebirth” of learning with an emphasis on the classics (Greek and Roman literature)</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fade">
                                      <p:cBhvr>
                                        <p:cTn id="11" dur="2000"/>
                                        <p:tgtEl>
                                          <p:spTgt spid="307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6524863"/>
          </a:xfrm>
          <a:prstGeom prst="rect">
            <a:avLst/>
          </a:prstGeom>
        </p:spPr>
        <p:txBody>
          <a:bodyPr wrap="square">
            <a:spAutoFit/>
          </a:bodyPr>
          <a:lstStyle/>
          <a:p>
            <a:r>
              <a:rPr lang="en-US" sz="2200" dirty="0" smtClean="0">
                <a:solidFill>
                  <a:srgbClr val="FFFF00"/>
                </a:solidFill>
              </a:rPr>
              <a:t>For example, </a:t>
            </a:r>
            <a:r>
              <a:rPr lang="en-US" sz="2200" dirty="0" err="1" smtClean="0">
                <a:solidFill>
                  <a:srgbClr val="FFFF00"/>
                </a:solidFill>
              </a:rPr>
              <a:t>Agnolo</a:t>
            </a:r>
            <a:r>
              <a:rPr lang="en-US" sz="2200" dirty="0" smtClean="0">
                <a:solidFill>
                  <a:srgbClr val="FFFF00"/>
                </a:solidFill>
              </a:rPr>
              <a:t> d Tura, of Siena, records his experience:</a:t>
            </a:r>
            <a:br>
              <a:rPr lang="en-US" sz="2200" dirty="0" smtClean="0">
                <a:solidFill>
                  <a:srgbClr val="FFFF00"/>
                </a:solidFill>
              </a:rPr>
            </a:br>
            <a:r>
              <a:rPr lang="en-US" sz="2200" dirty="0" smtClean="0">
                <a:solidFill>
                  <a:srgbClr val="FFFF00"/>
                </a:solidFill>
              </a:rPr>
              <a:t>Father abandoned child, wife husband, one brother another; for this illness seemed to strike through the breath and sight. And so they died. And none could be found to bury the dead for money or friendship. Members of a household brought their dead to a ditch as best they could, without priest, without divine offices ... great pits were dug and piled deep with the multitude of dead. And they died by the hundreds both day and night... And as soon as those ditches were filled more were dug ... And I, </a:t>
            </a:r>
            <a:r>
              <a:rPr lang="en-US" sz="2200" dirty="0" err="1" smtClean="0">
                <a:solidFill>
                  <a:srgbClr val="FFFF00"/>
                </a:solidFill>
              </a:rPr>
              <a:t>Agnolo</a:t>
            </a:r>
            <a:r>
              <a:rPr lang="en-US" sz="2200" dirty="0" smtClean="0">
                <a:solidFill>
                  <a:srgbClr val="FFFF00"/>
                </a:solidFill>
              </a:rPr>
              <a:t> </a:t>
            </a:r>
            <a:r>
              <a:rPr lang="en-US" sz="2200" dirty="0" err="1" smtClean="0">
                <a:solidFill>
                  <a:srgbClr val="FFFF00"/>
                </a:solidFill>
              </a:rPr>
              <a:t>di</a:t>
            </a:r>
            <a:r>
              <a:rPr lang="en-US" sz="2200" dirty="0" smtClean="0">
                <a:solidFill>
                  <a:srgbClr val="FFFF00"/>
                </a:solidFill>
              </a:rPr>
              <a:t> Tura, called the Fat, buried my five children with my own hands. And there were also those who were so sparsely covered with earth that the dogs dragged them forth and devoured many bodies throughout the city. There was no one who wept for any death, for all awaited death. And so many died that all believed it was the end of the world. This situation continued [from May] until September.</a:t>
            </a:r>
            <a:endParaRPr lang="en-US" sz="2200"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7" descr="MYDC3063"/>
          <p:cNvPicPr>
            <a:picLocks noGrp="1" noChangeAspect="1" noChangeArrowheads="1"/>
          </p:cNvPicPr>
          <p:nvPr>
            <p:ph idx="1"/>
          </p:nvPr>
        </p:nvPicPr>
        <p:blipFill>
          <a:blip r:embed="rId3" cstate="print"/>
          <a:stretch>
            <a:fillRect/>
          </a:stretch>
        </p:blipFill>
        <p:spPr>
          <a:xfrm>
            <a:off x="2133600" y="762000"/>
            <a:ext cx="4668289" cy="3294089"/>
          </a:xfrm>
          <a:noFill/>
        </p:spPr>
      </p:pic>
      <p:sp>
        <p:nvSpPr>
          <p:cNvPr id="4098" name="Rectangle 6"/>
          <p:cNvSpPr>
            <a:spLocks noGrp="1" noChangeArrowheads="1"/>
          </p:cNvSpPr>
          <p:nvPr>
            <p:ph type="title"/>
          </p:nvPr>
        </p:nvSpPr>
        <p:spPr/>
        <p:txBody>
          <a:bodyPr>
            <a:normAutofit/>
          </a:bodyPr>
          <a:lstStyle/>
          <a:p>
            <a:pPr algn="ctr" eaLnBrk="1" hangingPunct="1"/>
            <a:r>
              <a:rPr lang="en-US" sz="4000" dirty="0" smtClean="0"/>
              <a:t>The Ideals of the Renaissance</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8200" y="152400"/>
            <a:ext cx="6885964" cy="3810000"/>
          </a:xfrm>
          <a:prstGeom prst="rect">
            <a:avLst/>
          </a:prstGeom>
          <a:noFill/>
          <a:ln w="9525">
            <a:noFill/>
            <a:miter lim="800000"/>
            <a:headEnd/>
            <a:tailEnd/>
          </a:ln>
          <a:effectLst/>
        </p:spPr>
      </p:pic>
      <p:sp>
        <p:nvSpPr>
          <p:cNvPr id="6147" name="Rectangle 3"/>
          <p:cNvSpPr>
            <a:spLocks noGrp="1" noChangeArrowheads="1"/>
          </p:cNvSpPr>
          <p:nvPr>
            <p:ph type="body" sz="half" idx="1"/>
          </p:nvPr>
        </p:nvSpPr>
        <p:spPr>
          <a:xfrm>
            <a:off x="685800" y="3200400"/>
            <a:ext cx="8458200" cy="3276600"/>
          </a:xfrm>
        </p:spPr>
        <p:txBody>
          <a:bodyPr>
            <a:normAutofit lnSpcReduction="10000"/>
          </a:bodyPr>
          <a:lstStyle/>
          <a:p>
            <a:pPr eaLnBrk="1" hangingPunct="1"/>
            <a:r>
              <a:rPr lang="en-US" sz="3000" dirty="0" smtClean="0">
                <a:solidFill>
                  <a:srgbClr val="FF0000"/>
                </a:solidFill>
              </a:rPr>
              <a:t>Humanism</a:t>
            </a:r>
            <a:r>
              <a:rPr lang="en-US" sz="2800" dirty="0" smtClean="0"/>
              <a:t>- </a:t>
            </a:r>
            <a:r>
              <a:rPr lang="en-US" sz="2800" dirty="0" smtClean="0">
                <a:solidFill>
                  <a:srgbClr val="FFFF00"/>
                </a:solidFill>
              </a:rPr>
              <a:t>human beings and their lives are important</a:t>
            </a:r>
          </a:p>
          <a:p>
            <a:pPr eaLnBrk="1" hangingPunct="1"/>
            <a:r>
              <a:rPr lang="en-US" sz="3000" dirty="0" smtClean="0">
                <a:solidFill>
                  <a:srgbClr val="FF0000"/>
                </a:solidFill>
              </a:rPr>
              <a:t>Well-Roundedness</a:t>
            </a:r>
            <a:r>
              <a:rPr lang="en-US" sz="2800" dirty="0" smtClean="0"/>
              <a:t>- </a:t>
            </a:r>
            <a:r>
              <a:rPr lang="en-US" sz="2800" dirty="0" smtClean="0">
                <a:solidFill>
                  <a:srgbClr val="FFFF00"/>
                </a:solidFill>
              </a:rPr>
              <a:t>being good at a great number of areas (examples: </a:t>
            </a:r>
            <a:r>
              <a:rPr lang="en-US" sz="2800" dirty="0" err="1" smtClean="0">
                <a:solidFill>
                  <a:srgbClr val="FFFF00"/>
                </a:solidFill>
              </a:rPr>
              <a:t>da</a:t>
            </a:r>
            <a:r>
              <a:rPr lang="en-US" sz="2800" dirty="0" smtClean="0">
                <a:solidFill>
                  <a:srgbClr val="FFFF00"/>
                </a:solidFill>
              </a:rPr>
              <a:t> Vinci- inventor, sculptor, painter)</a:t>
            </a:r>
          </a:p>
          <a:p>
            <a:pPr eaLnBrk="1" hangingPunct="1"/>
            <a:r>
              <a:rPr lang="en-US" sz="3000" dirty="0" smtClean="0">
                <a:solidFill>
                  <a:srgbClr val="FF0000"/>
                </a:solidFill>
              </a:rPr>
              <a:t>Skepticism</a:t>
            </a:r>
            <a:r>
              <a:rPr lang="en-US" sz="2800" dirty="0" smtClean="0"/>
              <a:t>- </a:t>
            </a:r>
            <a:r>
              <a:rPr lang="en-US" sz="2800" dirty="0" smtClean="0">
                <a:solidFill>
                  <a:srgbClr val="FFFF00"/>
                </a:solidFill>
              </a:rPr>
              <a:t>does not believe on faith alone; needs evidence</a:t>
            </a:r>
          </a:p>
          <a:p>
            <a:pPr eaLnBrk="1" hangingPunct="1"/>
            <a:r>
              <a:rPr lang="en-US" sz="3000" dirty="0" smtClean="0">
                <a:solidFill>
                  <a:srgbClr val="FF0000"/>
                </a:solidFill>
              </a:rPr>
              <a:t>Inquisitiveness-</a:t>
            </a:r>
            <a:r>
              <a:rPr lang="en-US" sz="2800" dirty="0" smtClean="0"/>
              <a:t> </a:t>
            </a:r>
            <a:r>
              <a:rPr lang="en-US" sz="2800" dirty="0" smtClean="0">
                <a:solidFill>
                  <a:srgbClr val="FFFF00"/>
                </a:solidFill>
              </a:rPr>
              <a:t>desire for knowledge</a:t>
            </a:r>
          </a:p>
          <a:p>
            <a:pPr eaLnBrk="1" hangingPunct="1">
              <a:buNone/>
            </a:pPr>
            <a:endParaRPr lang="en-US" sz="2400" dirty="0" smtClean="0"/>
          </a:p>
          <a:p>
            <a:pPr lvl="1"/>
            <a:endParaRPr lang="en-US" sz="3200" dirty="0" smtClean="0"/>
          </a:p>
        </p:txBody>
      </p:sp>
      <p:sp>
        <p:nvSpPr>
          <p:cNvPr id="6146" name="Rectangle 2"/>
          <p:cNvSpPr>
            <a:spLocks noGrp="1" noChangeArrowheads="1"/>
          </p:cNvSpPr>
          <p:nvPr>
            <p:ph type="title"/>
          </p:nvPr>
        </p:nvSpPr>
        <p:spPr/>
        <p:txBody>
          <a:bodyPr/>
          <a:lstStyle/>
          <a:p>
            <a:pPr algn="ctr" eaLnBrk="1" hangingPunct="1"/>
            <a:r>
              <a:rPr lang="en-US" dirty="0" smtClean="0">
                <a:solidFill>
                  <a:srgbClr val="00B0F0"/>
                </a:solidFill>
              </a:rPr>
              <a:t>Ideals of the Renaissance</a:t>
            </a:r>
            <a:r>
              <a:rPr 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fade">
                                      <p:cBhvr>
                                        <p:cTn id="12" dur="2000"/>
                                        <p:tgtEl>
                                          <p:spTgt spid="6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fade">
                                      <p:cBhvr>
                                        <p:cTn id="17" dur="2000"/>
                                        <p:tgtEl>
                                          <p:spTgt spid="61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2" end="2"/>
                                            </p:txEl>
                                          </p:spTgt>
                                        </p:tgtEl>
                                        <p:attrNameLst>
                                          <p:attrName>style.visibility</p:attrName>
                                        </p:attrNameLst>
                                      </p:cBhvr>
                                      <p:to>
                                        <p:strVal val="visible"/>
                                      </p:to>
                                    </p:set>
                                    <p:animEffect transition="in" filter="fade">
                                      <p:cBhvr>
                                        <p:cTn id="22" dur="2000"/>
                                        <p:tgtEl>
                                          <p:spTgt spid="61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animEffect transition="in" filter="fade">
                                      <p:cBhvr>
                                        <p:cTn id="27" dur="20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5410200" y="3886200"/>
            <a:ext cx="3505200" cy="1974698"/>
          </a:xfrm>
          <a:prstGeom prst="rect">
            <a:avLst/>
          </a:prstGeom>
          <a:noFill/>
          <a:ln w="9525">
            <a:noFill/>
            <a:miter lim="800000"/>
            <a:headEnd/>
            <a:tailEnd/>
          </a:ln>
          <a:effectLst/>
        </p:spPr>
      </p:pic>
      <p:sp>
        <p:nvSpPr>
          <p:cNvPr id="6147" name="Rectangle 3"/>
          <p:cNvSpPr>
            <a:spLocks noGrp="1" noChangeArrowheads="1"/>
          </p:cNvSpPr>
          <p:nvPr>
            <p:ph type="body" sz="half" idx="1"/>
          </p:nvPr>
        </p:nvSpPr>
        <p:spPr>
          <a:xfrm>
            <a:off x="685800" y="1981200"/>
            <a:ext cx="8458200" cy="4114800"/>
          </a:xfrm>
        </p:spPr>
        <p:txBody>
          <a:bodyPr/>
          <a:lstStyle/>
          <a:p>
            <a:pPr eaLnBrk="1" hangingPunct="1">
              <a:buNone/>
            </a:pPr>
            <a:endParaRPr lang="en-US" sz="2400" dirty="0" smtClean="0"/>
          </a:p>
          <a:p>
            <a:r>
              <a:rPr lang="en-US" dirty="0" smtClean="0">
                <a:solidFill>
                  <a:srgbClr val="FFFF00"/>
                </a:solidFill>
              </a:rPr>
              <a:t>The Renaissance begins in Italy.</a:t>
            </a:r>
          </a:p>
          <a:p>
            <a:pPr>
              <a:buFont typeface="Wingdings" pitchFamily="2" charset="2"/>
              <a:buChar char="§"/>
            </a:pPr>
            <a:r>
              <a:rPr lang="en-US" dirty="0" smtClean="0">
                <a:solidFill>
                  <a:srgbClr val="FFFF00"/>
                </a:solidFill>
              </a:rPr>
              <a:t>Location</a:t>
            </a:r>
          </a:p>
          <a:p>
            <a:pPr>
              <a:buFont typeface="Wingdings" pitchFamily="2" charset="2"/>
              <a:buChar char="§"/>
            </a:pPr>
            <a:r>
              <a:rPr lang="en-US" dirty="0" smtClean="0">
                <a:solidFill>
                  <a:srgbClr val="FFFF00"/>
                </a:solidFill>
              </a:rPr>
              <a:t>Money</a:t>
            </a:r>
          </a:p>
          <a:p>
            <a:pPr>
              <a:buFont typeface="Wingdings" pitchFamily="2" charset="2"/>
              <a:buChar char="§"/>
            </a:pPr>
            <a:r>
              <a:rPr lang="en-US" dirty="0" smtClean="0">
                <a:solidFill>
                  <a:srgbClr val="FFFF00"/>
                </a:solidFill>
              </a:rPr>
              <a:t>Stability</a:t>
            </a:r>
          </a:p>
          <a:p>
            <a:pPr>
              <a:buFont typeface="Wingdings" pitchFamily="2" charset="2"/>
              <a:buChar char="§"/>
            </a:pPr>
            <a:r>
              <a:rPr lang="en-US" dirty="0" smtClean="0">
                <a:solidFill>
                  <a:srgbClr val="FFFF00"/>
                </a:solidFill>
              </a:rPr>
              <a:t>Remains of Roman Empire</a:t>
            </a:r>
          </a:p>
          <a:p>
            <a:pPr lvl="1"/>
            <a:endParaRPr lang="en-US" sz="3200" dirty="0" smtClean="0"/>
          </a:p>
        </p:txBody>
      </p:sp>
      <p:sp>
        <p:nvSpPr>
          <p:cNvPr id="6146" name="Rectangle 2"/>
          <p:cNvSpPr>
            <a:spLocks noGrp="1" noChangeArrowheads="1"/>
          </p:cNvSpPr>
          <p:nvPr>
            <p:ph type="title"/>
          </p:nvPr>
        </p:nvSpPr>
        <p:spPr>
          <a:xfrm>
            <a:off x="685800" y="457200"/>
            <a:ext cx="7772400" cy="1462088"/>
          </a:xfrm>
        </p:spPr>
        <p:txBody>
          <a:bodyPr/>
          <a:lstStyle/>
          <a:p>
            <a:pPr algn="ctr"/>
            <a:r>
              <a:rPr lang="en-US" dirty="0" smtClean="0"/>
              <a:t>	</a:t>
            </a:r>
            <a:r>
              <a:rPr lang="en-US" dirty="0" smtClean="0">
                <a:solidFill>
                  <a:srgbClr val="00B050"/>
                </a:solidFill>
              </a:rPr>
              <a:t>Renaissance Beginnings: Where and Why?</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2000"/>
                                        <p:tgtEl>
                                          <p:spTgt spid="614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147">
                                            <p:txEl>
                                              <p:pRg st="2" end="2"/>
                                            </p:txEl>
                                          </p:spTgt>
                                        </p:tgtEl>
                                        <p:attrNameLst>
                                          <p:attrName>style.visibility</p:attrName>
                                        </p:attrNameLst>
                                      </p:cBhvr>
                                      <p:to>
                                        <p:strVal val="visible"/>
                                      </p:to>
                                    </p:set>
                                    <p:animEffect transition="in" filter="fade">
                                      <p:cBhvr>
                                        <p:cTn id="20" dur="2000"/>
                                        <p:tgtEl>
                                          <p:spTgt spid="614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Effect transition="in" filter="fade">
                                      <p:cBhvr>
                                        <p:cTn id="25" dur="2000"/>
                                        <p:tgtEl>
                                          <p:spTgt spid="614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147">
                                            <p:txEl>
                                              <p:pRg st="4" end="4"/>
                                            </p:txEl>
                                          </p:spTgt>
                                        </p:tgtEl>
                                        <p:attrNameLst>
                                          <p:attrName>style.visibility</p:attrName>
                                        </p:attrNameLst>
                                      </p:cBhvr>
                                      <p:to>
                                        <p:strVal val="visible"/>
                                      </p:to>
                                    </p:set>
                                    <p:animEffect transition="in" filter="fade">
                                      <p:cBhvr>
                                        <p:cTn id="30" dur="2000"/>
                                        <p:tgtEl>
                                          <p:spTgt spid="614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147">
                                            <p:txEl>
                                              <p:pRg st="5" end="5"/>
                                            </p:txEl>
                                          </p:spTgt>
                                        </p:tgtEl>
                                        <p:attrNameLst>
                                          <p:attrName>style.visibility</p:attrName>
                                        </p:attrNameLst>
                                      </p:cBhvr>
                                      <p:to>
                                        <p:strVal val="visible"/>
                                      </p:to>
                                    </p:set>
                                    <p:animEffect transition="in" filter="fade">
                                      <p:cBhvr>
                                        <p:cTn id="35" dur="20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3"/>
          <p:cNvSpPr>
            <a:spLocks noGrp="1"/>
          </p:cNvSpPr>
          <p:nvPr>
            <p:ph sz="half" idx="2"/>
          </p:nvPr>
        </p:nvSpPr>
        <p:spPr>
          <a:xfrm>
            <a:off x="609600" y="457200"/>
            <a:ext cx="7848600" cy="5943600"/>
          </a:xfrm>
        </p:spPr>
        <p:txBody>
          <a:bodyPr/>
          <a:lstStyle/>
          <a:p>
            <a:pPr>
              <a:buNone/>
            </a:pPr>
            <a:r>
              <a:rPr lang="en-US" sz="4000" dirty="0" smtClean="0"/>
              <a:t>Petrarch</a:t>
            </a:r>
          </a:p>
          <a:p>
            <a:pPr>
              <a:buFont typeface="Wingdings" pitchFamily="2" charset="2"/>
              <a:buChar char="§"/>
            </a:pPr>
            <a:r>
              <a:rPr lang="en-US" sz="4000" dirty="0" smtClean="0"/>
              <a:t>Italian scholar and poet</a:t>
            </a:r>
          </a:p>
          <a:p>
            <a:pPr>
              <a:buFont typeface="Wingdings" pitchFamily="2" charset="2"/>
              <a:buChar char="§"/>
            </a:pPr>
            <a:r>
              <a:rPr lang="en-US" sz="4000" dirty="0" smtClean="0"/>
              <a:t>Father of Humanism</a:t>
            </a:r>
          </a:p>
          <a:p>
            <a:pPr>
              <a:buFont typeface="Wingdings" pitchFamily="2" charset="2"/>
              <a:buChar char="§"/>
            </a:pPr>
            <a:r>
              <a:rPr lang="en-US" sz="4000" dirty="0" smtClean="0"/>
              <a:t>Collected and studied old Greek manuscripts</a:t>
            </a:r>
          </a:p>
          <a:p>
            <a:pPr>
              <a:buFont typeface="Wingdings" pitchFamily="2" charset="2"/>
              <a:buChar char="§"/>
            </a:pPr>
            <a:endParaRPr lang="en-US" sz="4000" dirty="0" smtClean="0"/>
          </a:p>
          <a:p>
            <a:endParaRPr lang="en-US" dirty="0" smtClean="0"/>
          </a:p>
        </p:txBody>
      </p:sp>
      <p:pic>
        <p:nvPicPr>
          <p:cNvPr id="3" name="Picture 2" descr="http://www.lifeinitaly.com/files/imagecache/medium/386px-Petrarch_by_Bargilla.jpg"/>
          <p:cNvPicPr>
            <a:picLocks noChangeAspect="1" noChangeArrowheads="1"/>
          </p:cNvPicPr>
          <p:nvPr/>
        </p:nvPicPr>
        <p:blipFill>
          <a:blip r:embed="rId3" cstate="print"/>
          <a:srcRect/>
          <a:stretch>
            <a:fillRect/>
          </a:stretch>
        </p:blipFill>
        <p:spPr bwMode="auto">
          <a:xfrm>
            <a:off x="5257800" y="3276600"/>
            <a:ext cx="2299981" cy="358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8194">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19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19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1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953</TotalTime>
  <Words>749</Words>
  <Application>Microsoft Office PowerPoint</Application>
  <PresentationFormat>On-screen Show (4:3)</PresentationFormat>
  <Paragraphs>129</Paragraphs>
  <Slides>29</Slides>
  <Notes>29</Notes>
  <HiddenSlides>0</HiddenSlides>
  <MMClips>3</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Paper</vt:lpstr>
      <vt:lpstr>PowerPoint Presentation</vt:lpstr>
      <vt:lpstr>PowerPoint Presentation</vt:lpstr>
      <vt:lpstr>PowerPoint Presentation</vt:lpstr>
      <vt:lpstr>Renaissance Defined </vt:lpstr>
      <vt:lpstr>PowerPoint Presentation</vt:lpstr>
      <vt:lpstr>The Ideals of the Renaissance</vt:lpstr>
      <vt:lpstr>Ideals of the Renaissance </vt:lpstr>
      <vt:lpstr> Renaissance Beginnings: Where and Why?</vt:lpstr>
      <vt:lpstr>PowerPoint Presentation</vt:lpstr>
      <vt:lpstr>Renaissance Literature</vt:lpstr>
      <vt:lpstr>           Printing Press </vt:lpstr>
      <vt:lpstr>Renaissance Literature</vt:lpstr>
      <vt:lpstr>Renaissance Art: Topics</vt:lpstr>
      <vt:lpstr>Renaissance Art: Form</vt:lpstr>
      <vt:lpstr>Renaissance Artists</vt:lpstr>
      <vt:lpstr>Leonardo da vinci</vt:lpstr>
      <vt:lpstr>Da Vinci</vt:lpstr>
      <vt:lpstr>PowerPoint Presentation</vt:lpstr>
      <vt:lpstr>PowerPoint Presentation</vt:lpstr>
      <vt:lpstr>PowerPoint Presentation</vt:lpstr>
      <vt:lpstr>Michelangelo</vt:lpstr>
      <vt:lpstr>PowerPoint Presentation</vt:lpstr>
      <vt:lpstr>PowerPoint Presentation</vt:lpstr>
      <vt:lpstr>The Dark Side of the Renaissance</vt:lpstr>
      <vt:lpstr>PowerPoint Presentation</vt:lpstr>
      <vt:lpstr> Witchcraft and Occult</vt:lpstr>
      <vt:lpstr>Warfare</vt:lpstr>
      <vt:lpstr>Politics</vt:lpstr>
      <vt:lpstr>Spread of the Renaissance </vt:lpstr>
    </vt:vector>
  </TitlesOfParts>
  <Company>TCHS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Sociological Research Methods</dc:title>
  <dc:creator>Mark Sweeney</dc:creator>
  <cp:lastModifiedBy>Mark Sweeney</cp:lastModifiedBy>
  <cp:revision>98</cp:revision>
  <dcterms:created xsi:type="dcterms:W3CDTF">2008-08-20T03:09:56Z</dcterms:created>
  <dcterms:modified xsi:type="dcterms:W3CDTF">2013-01-02T20:01:50Z</dcterms:modified>
</cp:coreProperties>
</file>