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60" r:id="rId5"/>
    <p:sldId id="261" r:id="rId6"/>
    <p:sldId id="257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0E9E-ABA6-4E2F-A154-A79612DD1134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D27A-BDD8-4ED1-9AF8-0E64BEE56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0E9E-ABA6-4E2F-A154-A79612DD1134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D27A-BDD8-4ED1-9AF8-0E64BEE56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0E9E-ABA6-4E2F-A154-A79612DD1134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D27A-BDD8-4ED1-9AF8-0E64BEE56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0E9E-ABA6-4E2F-A154-A79612DD1134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D27A-BDD8-4ED1-9AF8-0E64BEE56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0E9E-ABA6-4E2F-A154-A79612DD1134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D27A-BDD8-4ED1-9AF8-0E64BEE56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0E9E-ABA6-4E2F-A154-A79612DD1134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D27A-BDD8-4ED1-9AF8-0E64BEE56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0E9E-ABA6-4E2F-A154-A79612DD1134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D27A-BDD8-4ED1-9AF8-0E64BEE56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0E9E-ABA6-4E2F-A154-A79612DD1134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D27A-BDD8-4ED1-9AF8-0E64BEE56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0E9E-ABA6-4E2F-A154-A79612DD1134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D27A-BDD8-4ED1-9AF8-0E64BEE56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0E9E-ABA6-4E2F-A154-A79612DD1134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D27A-BDD8-4ED1-9AF8-0E64BEE56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0E9E-ABA6-4E2F-A154-A79612DD1134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D27A-BDD8-4ED1-9AF8-0E64BEE56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70E9E-ABA6-4E2F-A154-A79612DD1134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3D27A-BDD8-4ED1-9AF8-0E64BEE56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publicdata?ds=usunemployment&amp;met=unemployment_rate&amp;idim=state:ST170000:ST150000:ST060000&amp;tdim=true&amp;tstart=631152000000&amp;tunit=M&amp;tlen=23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914400"/>
            <a:ext cx="7162800" cy="3657600"/>
          </a:xfrm>
        </p:spPr>
        <p:txBody>
          <a:bodyPr/>
          <a:lstStyle/>
          <a:p>
            <a:r>
              <a:rPr lang="en-US" sz="5400" b="1" dirty="0">
                <a:solidFill>
                  <a:schemeClr val="tx1"/>
                </a:solidFill>
              </a:rPr>
              <a:t>Is Your Job Satisfying</a:t>
            </a:r>
            <a:r>
              <a:rPr lang="en-US" sz="5400" b="1" dirty="0" smtClean="0">
                <a:solidFill>
                  <a:schemeClr val="tx1"/>
                </a:solidFill>
              </a:rPr>
              <a:t>?</a:t>
            </a:r>
            <a:endParaRPr lang="en-US" sz="4400" b="1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>
                <a:solidFill>
                  <a:srgbClr val="0070C0"/>
                </a:solidFill>
              </a:rPr>
              <a:t>Results of </a:t>
            </a:r>
            <a:r>
              <a:rPr lang="en-US" dirty="0" err="1">
                <a:solidFill>
                  <a:srgbClr val="0070C0"/>
                </a:solidFill>
              </a:rPr>
              <a:t>Salary.com's</a:t>
            </a:r>
            <a:r>
              <a:rPr lang="en-US" dirty="0">
                <a:solidFill>
                  <a:srgbClr val="0070C0"/>
                </a:solidFill>
              </a:rPr>
              <a:t> 4th Annual Job Satisfaction Survey.</a:t>
            </a:r>
          </a:p>
        </p:txBody>
      </p:sp>
      <p:pic>
        <p:nvPicPr>
          <p:cNvPr id="15362" name="Picture 2" descr="http://www.salary.com/graphics/ss_fofpjsyna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048000"/>
            <a:ext cx="2724150" cy="3190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officedw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872805"/>
            <a:ext cx="4114800" cy="566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Employee vs. Employer: Who’s Happy in their Job?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Employees are resilient...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economic downturn still hasn’t depressed the majority of population, but it has made people lukewarm about their jobs. Most people report they are "somewhat" satisfied in their job – </a:t>
            </a:r>
            <a:r>
              <a:rPr lang="en-US" dirty="0">
                <a:solidFill>
                  <a:srgbClr val="FF0000"/>
                </a:solidFill>
              </a:rPr>
              <a:t>roughly 65 percent – but very few say they were "extremely" satisfied (less than 15 percent).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Employers are a bit out of touch...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Employers think nearly 30 percent of people are </a:t>
            </a:r>
            <a:r>
              <a:rPr lang="en-US" b="1" dirty="0">
                <a:solidFill>
                  <a:srgbClr val="FF0000"/>
                </a:solidFill>
              </a:rPr>
              <a:t>"extremely"</a:t>
            </a:r>
            <a:r>
              <a:rPr lang="en-US" dirty="0">
                <a:solidFill>
                  <a:srgbClr val="FF0000"/>
                </a:solidFill>
              </a:rPr>
              <a:t> satisfied. That number is double the amount employees reported. </a:t>
            </a:r>
            <a:r>
              <a:rPr lang="en-US" dirty="0"/>
              <a:t>Of course, many factors affect job satisfaction.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86400"/>
          </a:xfrm>
        </p:spPr>
        <p:txBody>
          <a:bodyPr/>
          <a:lstStyle/>
          <a:p>
            <a:r>
              <a:rPr lang="en-US" dirty="0" smtClean="0"/>
              <a:t>The most satisfied workers are the Working Retirees and those in the Healthcare and Internet industries.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least satisfied workers are the </a:t>
            </a:r>
            <a:r>
              <a:rPr lang="en-US" dirty="0" err="1" smtClean="0"/>
              <a:t>Millenials</a:t>
            </a:r>
            <a:r>
              <a:rPr lang="en-US" dirty="0" smtClean="0"/>
              <a:t> (those under 30) and those in the Financial Services industry (no shocker there).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57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65% of employed survey respondents said they are looking around (up more than 17% this year). </a:t>
            </a:r>
            <a:r>
              <a:rPr lang="en-US" dirty="0" smtClean="0"/>
              <a:t>60% said they plan to intensify their job search over the next three months despite the economy.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Nearly 80% of responding managers do not believe that their employees will initiate a job search in the next three months.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u="sng" dirty="0"/>
              <a:t>Why People Stay</a:t>
            </a:r>
            <a:br>
              <a:rPr lang="en-US" u="sng" dirty="0"/>
            </a:br>
            <a:r>
              <a:rPr lang="en-US" dirty="0"/>
              <a:t>Good Relationship with Co-workers</a:t>
            </a:r>
            <a:br>
              <a:rPr lang="en-US" dirty="0"/>
            </a:br>
            <a:r>
              <a:rPr lang="en-US" dirty="0"/>
              <a:t>Job Security</a:t>
            </a:r>
            <a:br>
              <a:rPr lang="en-US" dirty="0"/>
            </a:br>
            <a:r>
              <a:rPr lang="en-US" dirty="0"/>
              <a:t>Desirable Commute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u="sng" dirty="0"/>
              <a:t>Why People Leave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Inadequate Compensation</a:t>
            </a:r>
            <a:br>
              <a:rPr lang="en-US" dirty="0"/>
            </a:br>
            <a:r>
              <a:rPr lang="en-US" dirty="0"/>
              <a:t>Inadequate Development</a:t>
            </a:r>
            <a:br>
              <a:rPr lang="en-US" dirty="0"/>
            </a:br>
            <a:r>
              <a:rPr lang="en-US" dirty="0"/>
              <a:t>Insufficient Recognition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Unemployment 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http://www.google.com/publicdata?ds=usunemployment&amp;met=unemployment_rate&amp;idim=state:ST170000:ST150000:ST060000&amp;tdim=true&amp;tstart=631152000000&amp;tunit=M&amp;tlen=237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137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Unemployment Stats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Sweeney</dc:creator>
  <cp:lastModifiedBy>Mark Sweeney</cp:lastModifiedBy>
  <cp:revision>3</cp:revision>
  <dcterms:created xsi:type="dcterms:W3CDTF">2009-11-15T00:46:52Z</dcterms:created>
  <dcterms:modified xsi:type="dcterms:W3CDTF">2009-11-15T01:04:40Z</dcterms:modified>
</cp:coreProperties>
</file>