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3380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810125" y="2209800"/>
            <a:ext cx="4265612" cy="112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810125" y="3184525"/>
            <a:ext cx="4265612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1035050" marR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377950" marR="0" indent="-825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7208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637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209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81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353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925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2192337" y="-363537"/>
            <a:ext cx="475932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5138" indent="-2619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103505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377950" indent="-825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7208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637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209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81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353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925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 rot="5400000">
            <a:off x="4676774" y="2120900"/>
            <a:ext cx="596265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485775" y="139700"/>
            <a:ext cx="596265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5138" indent="-2619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103505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377950" indent="-825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7208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637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209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81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353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925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5138" indent="-2619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103505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377950" indent="-825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7208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637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209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81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353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9255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38599" cy="4759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48200" y="1371600"/>
            <a:ext cx="4038599" cy="4759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5138" marR="0" indent="-2619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1035050" marR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377950" marR="0" indent="-825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7208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637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5pPr>
            <a:lvl6pPr marL="25209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6pPr>
            <a:lvl7pPr marL="29781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7pPr>
            <a:lvl8pPr marL="34353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8pPr>
            <a:lvl9pPr marL="3892550" marR="0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98425" y="6535737"/>
            <a:ext cx="41656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Houghton Mifflin Company. All rights reserved.</a:t>
            </a:r>
          </a:p>
        </p:txBody>
      </p:sp>
      <p:sp>
        <p:nvSpPr>
          <p:cNvPr id="8" name="Shape 8"/>
          <p:cNvSpPr txBox="1"/>
          <p:nvPr/>
        </p:nvSpPr>
        <p:spPr>
          <a:xfrm>
            <a:off x="8464550" y="6535737"/>
            <a:ext cx="579438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| 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4810125" y="2328863"/>
            <a:ext cx="4265612" cy="8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4810125" y="3184525"/>
            <a:ext cx="4265612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Kingdoms and Mighty Empires in the Near East, CA 1100–513 B.C.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4275"/>
            <a:ext cx="9144000" cy="50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Power of Assyria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Near Eastern kingdoms fell to Tiglath-Pileser III and Sargon II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Assyria’s success was due to sophisticated military organization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Assyrians developed a wide variety of siege machinery and sapping techniques for attacking fortifications.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Assyrian Rule and Culture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Assyrian kings organized their conquests into an empire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their apparent invincibility, its fall came quickly in the seventh century BC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Assyrian art, in particular the sculptures and sculpted friezes, influenced Persian, and thus, Western art.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Empire of the Persian Kings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19272"/>
            <a:ext cx="3400424" cy="450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1019734"/>
            <a:ext cx="3048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5555" y="3352798"/>
            <a:ext cx="4695824" cy="307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Land of the Medes and Persians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Persians (or Iranians) were Indo-European Nomads, like the Aryans who conquered India in the second millennium BC.They arrived in present day Iran about 1000BC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groups of Iranians coalesced into larger units: the Persians in Persia and the Medes in Media.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612 BC the Medes joined with the Babylonians to overthrow the Assyrians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Rise of the Persian Empire (550–540 B.C.)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Persian ruler Cyrus the Great (r. 559-530 BC) created the largest empire yet to exist in the Near East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Cyrus had an enlightened view of empire, practiced religious tolerance, and allowed </a:t>
            </a:r>
            <a:r>
              <a:rPr lang="en-US" sz="3200" b="0" i="0" u="sng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subject peoples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his empire great autonomy.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465138" marR="0" lvl="0" indent="-465138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Thus Spake Zarathustra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Iranian religion remained close to nature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Persian Emperor Darius (r. 521-486 BC) adopted the Zoroastrian religion.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Zoroaster preached a new concept of divinity and human life.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described the cosmos as a battle between opposing forces of good and evil, represented by the gods Ahuramazda and Ahriman.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Thus Spake Zarathustra (continued)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Zoroaster taught that individuals must choose Ahuramazda or Ahriman.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Zoroaster preached there was a last judgment.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Zoroastrian thought influenced Judasim, Christianity, and Islam.</a:t>
            </a:r>
          </a:p>
          <a:p>
            <a:pPr marL="465138" marR="0" lvl="0" indent="-2619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5138" marR="0" lvl="0" indent="-2619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465138" marR="0" lvl="0" indent="-465138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Persia’s World Empire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the Persians never established a permanent foothold in Europe, Darius and his son Xerxes created a world empire.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Persians knew how to preserve the peace.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Persian kings took their responsibilities seriously.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Disruption and Diffusion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End of Egyptian Power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685800" y="4419600"/>
            <a:ext cx="8042274" cy="1416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omine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Despite Egyptian political defeat, ordinary life went on as usual. Here a farmer and his pair of oxen still plow the field as before. His wife follows behind sowing seeds, preparing for the new harvest.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905000"/>
            <a:ext cx="5543549" cy="2329754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152400"/>
            <a:ext cx="2971799" cy="1914964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" name="Shape 61"/>
          <p:cNvSpPr txBox="1"/>
          <p:nvPr/>
        </p:nvSpPr>
        <p:spPr>
          <a:xfrm>
            <a:off x="457200" y="18288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287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5138" marR="0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invasions of the Sea People brought the period of Egyptian Power to an end.</a:t>
            </a:r>
          </a:p>
          <a:p>
            <a:pPr marL="465138" marR="0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Egypt concentrated on self-defense</a:t>
            </a:r>
          </a:p>
          <a:p>
            <a:pPr marL="465138" marR="0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Egyptian decline opened the way for the rise of the Nubians (see article)</a:t>
            </a:r>
          </a:p>
          <a:p>
            <a:pPr marL="465138" marR="0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Kushites reunified Egypt in the eighth century BC</a:t>
            </a:r>
          </a:p>
          <a:p>
            <a:pPr marL="465138" marR="0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Egyptian culture remained a powerful regional force</a:t>
            </a:r>
          </a:p>
          <a:p>
            <a:pPr marL="465138" marR="0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810000"/>
            <a:ext cx="3276600" cy="2687031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Rise of Phoenicia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6858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Phoenicians inhabited several cities along the coast of Lebanon.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built their civilization around seafaring and trade, planting trading posts around the Mediterranean.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Phoenician’s most important cultural contribution was the development of an alphabet.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Children of Israel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447800"/>
            <a:ext cx="4641849" cy="4210049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History of the Hebrews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only source for much of the History of the Hebrews is the Bible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Moses led the Hebrews out of Egypt and into Palestine in the 13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Century BC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greatest threat to the Hebrews was the Philistines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Saul established a monarchy over the twelve Hebrew tribes.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Saul’s work was carried on by David and his son Solomon</a:t>
            </a:r>
          </a:p>
          <a:p>
            <a:pPr marL="465138" marR="0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his death, Solomon’s kingdom broke into two halves: Israel and Judah.</a:t>
            </a:r>
          </a:p>
          <a:p>
            <a:pPr marL="465138" marR="0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Israel was wiped out by the Assyrians and Judah was conquered by the Babylonians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Evolution of Jewish Religion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Covenant was a kind of contract between Yahweh and the Hebrews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Yahweh was the Jew’s only god (monotheism)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10 Commandments were a step in the evolution of Hebrew Law.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Hebrews had a very different understanding of the nature of the divine than the Mesopotamians.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Religious leaders were important in in Judaism but not as important as the sacred texts they interpreted.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168275"/>
            <a:ext cx="8229600" cy="1050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Life in Israel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9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 Hebrews moved from nomadism to settled agriculture, common ownership of land gave way to family ownership.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development of urban life created new economic opportunities.</a:t>
            </a:r>
          </a:p>
          <a:p>
            <a:pPr marL="465138" marR="0" lvl="0" indent="-4651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and economic developments prompted the compilation of the Torah and the Talmud.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cKay, Western Society">
  <a:themeElements>
    <a:clrScheme name="McKay, Western Socie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725</Words>
  <Application>Microsoft Office PowerPoint</Application>
  <PresentationFormat>On-screen Show (4:3)</PresentationFormat>
  <Paragraphs>63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McKay, Western Society</vt:lpstr>
      <vt:lpstr>Chapter 2</vt:lpstr>
      <vt:lpstr>Disruption and Diffusion</vt:lpstr>
      <vt:lpstr>PowerPoint Presentation</vt:lpstr>
      <vt:lpstr>The Rise of Phoenicia</vt:lpstr>
      <vt:lpstr>The Children of Israel</vt:lpstr>
      <vt:lpstr>Political History of the Hebrews</vt:lpstr>
      <vt:lpstr>PowerPoint Presentation</vt:lpstr>
      <vt:lpstr>The Evolution of Jewish Religion</vt:lpstr>
      <vt:lpstr>Family Life in Israel</vt:lpstr>
      <vt:lpstr>PowerPoint Presentation</vt:lpstr>
      <vt:lpstr>The Power of Assyria</vt:lpstr>
      <vt:lpstr>Assyrian Rule and Culture</vt:lpstr>
      <vt:lpstr>The Empire of the Persian Kings</vt:lpstr>
      <vt:lpstr>The Land of the Medes and Persians</vt:lpstr>
      <vt:lpstr>The Rise of the Persian Empire (550–540 B.C.)</vt:lpstr>
      <vt:lpstr>Thus Spake Zarathustra</vt:lpstr>
      <vt:lpstr>Thus Spake Zarathustra (continued)</vt:lpstr>
      <vt:lpstr>Persia’s World Empire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Mark Sweeney</dc:creator>
  <cp:lastModifiedBy>Mark Sweeney</cp:lastModifiedBy>
  <cp:revision>2</cp:revision>
  <dcterms:modified xsi:type="dcterms:W3CDTF">2014-09-07T21:51:16Z</dcterms:modified>
</cp:coreProperties>
</file>