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5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834" y="-9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308273-5842-494B-80D1-AECD4FFC3ADF}" type="datetimeFigureOut">
              <a:rPr lang="en-US" smtClean="0"/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37471F-ACAE-4C39-9405-438777553C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040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prayers, rituals, and special sayings were said to ensure safe and speedy childbirth.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37471F-ACAE-4C39-9405-438777553C7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4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January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January 27, 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January 27,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January 27, 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077200" cy="3352800"/>
          </a:xfrm>
        </p:spPr>
        <p:txBody>
          <a:bodyPr/>
          <a:lstStyle/>
          <a:p>
            <a:r>
              <a:rPr lang="en-US" sz="5400" dirty="0" smtClean="0"/>
              <a:t>Childbirth </a:t>
            </a:r>
            <a:br>
              <a:rPr lang="en-US" sz="5400" dirty="0" smtClean="0"/>
            </a:br>
            <a:r>
              <a:rPr lang="en-US" sz="5400" dirty="0" smtClean="0"/>
              <a:t>and child abandonment</a:t>
            </a:r>
            <a:endParaRPr lang="en-US" sz="5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98612" y="2057400"/>
            <a:ext cx="3930337" cy="491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0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Because of the sudden increase of noble children being given as oblates, oblates made up a very large percentage of the population in monasteries.</a:t>
            </a:r>
          </a:p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At Winchester in England…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Between 1030 and 1070.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85% of the new monks were oblates.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2583976"/>
            <a:ext cx="2912074" cy="4040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42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Today, we view child abandonment as awful.</a:t>
            </a:r>
          </a:p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The people of the Middle Ages thought differently…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Civil and ecclesiastical authorities never legislated against child abandonment.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It </a:t>
            </a:r>
            <a:r>
              <a:rPr lang="en-US" dirty="0" smtClean="0"/>
              <a:t>remained </a:t>
            </a:r>
            <a:r>
              <a:rPr lang="en-US" dirty="0" smtClean="0"/>
              <a:t>socially acceptable </a:t>
            </a:r>
            <a:r>
              <a:rPr lang="en-US" dirty="0" smtClean="0"/>
              <a:t>in </a:t>
            </a:r>
            <a:r>
              <a:rPr lang="en-US" dirty="0" smtClean="0"/>
              <a:t>the Middle Ages</a:t>
            </a:r>
            <a:r>
              <a:rPr lang="en-US" dirty="0" smtClean="0"/>
              <a:t>.</a:t>
            </a:r>
          </a:p>
          <a:p>
            <a:pPr marL="800100" lvl="1" indent="-342900">
              <a:buFont typeface="Wingdings" pitchFamily="2" charset="2"/>
              <a:buChar char="¥"/>
            </a:pPr>
            <a:endParaRPr lang="en-US" dirty="0"/>
          </a:p>
          <a:p>
            <a:pPr marL="800100" lvl="1" indent="-342900">
              <a:buFont typeface="Wingdings" pitchFamily="2" charset="2"/>
              <a:buChar char="¥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01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 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are a parent of five children.  You can not afford to take care of them all and need to make some choices.  Write a one page paper discussing your choices and what you will eventually decide.  Use the information from the </a:t>
            </a:r>
            <a:r>
              <a:rPr lang="en-US" dirty="0" err="1" smtClean="0"/>
              <a:t>ppp</a:t>
            </a:r>
            <a:r>
              <a:rPr lang="en-US" dirty="0" smtClean="0"/>
              <a:t> to help provide support.  Write the paper in 1</a:t>
            </a:r>
            <a:r>
              <a:rPr lang="en-US" baseline="30000" dirty="0" smtClean="0"/>
              <a:t>st</a:t>
            </a:r>
            <a:r>
              <a:rPr lang="en-US" dirty="0" smtClean="0"/>
              <a:t> person narrative.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97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5791200" cy="1447800"/>
          </a:xfrm>
        </p:spPr>
        <p:txBody>
          <a:bodyPr/>
          <a:lstStyle/>
          <a:p>
            <a:r>
              <a:rPr lang="en-US" dirty="0" smtClean="0"/>
              <a:t>Infancy and early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7620000" cy="243840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"/>
            </a:pPr>
            <a:r>
              <a:rPr lang="en-US" dirty="0" smtClean="0"/>
              <a:t>This was an exceedingly dangerous period of life.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For not only peasants, but nobles as well.</a:t>
            </a:r>
          </a:p>
          <a:p>
            <a:pPr marL="342900" indent="-342900">
              <a:buFont typeface="Wingdings" pitchFamily="2" charset="2"/>
              <a:buChar char=""/>
            </a:pPr>
            <a:r>
              <a:rPr lang="en-US" dirty="0" smtClean="0"/>
              <a:t>In a normal year, 1/3 of all children would die before the age of 5.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In years with plagues, droughts, or famines this number rose.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581400"/>
            <a:ext cx="8382000" cy="3265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785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5215" y="5161484"/>
            <a:ext cx="1915613" cy="171926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Infancy and early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Child often died from…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Malnutrition.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Illness.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Wandering into cooking fires.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Drowning in potholes, exc.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Getting in the way of horses or oxen.</a:t>
            </a:r>
          </a:p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Reaching adulthood meant you had survived the most dangerous time of your life.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Many that survived childhood lived to see the ages of 50-60.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57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Infancy and early childhood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"/>
            </a:pPr>
            <a:r>
              <a:rPr lang="en-US" dirty="0" smtClean="0"/>
              <a:t>Childbirth was dangerous for not only infants but women as well.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Every woman knew someone who had died in childbirth.</a:t>
            </a:r>
          </a:p>
          <a:p>
            <a:pPr marL="342900" indent="-342900">
              <a:buFont typeface="Wingdings" pitchFamily="2" charset="2"/>
              <a:buChar char=""/>
            </a:pPr>
            <a:r>
              <a:rPr lang="en-US" dirty="0" smtClean="0"/>
              <a:t>Women developed…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Prayers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Rituals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Special sayings</a:t>
            </a:r>
          </a:p>
          <a:p>
            <a:pPr marL="342900" indent="-342900">
              <a:buFont typeface="Wingdings" pitchFamily="2" charset="2"/>
              <a:buChar char=""/>
            </a:pPr>
            <a:r>
              <a:rPr lang="en-US" dirty="0" smtClean="0"/>
              <a:t>They also helped friends and relatives through childbirth.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In larger cities, many who were greatly skilled in midwifery were soon paid for their duties.</a:t>
            </a:r>
          </a:p>
          <a:p>
            <a:pPr marL="342900" indent="-342900">
              <a:buFont typeface="Wingdings" pitchFamily="2" charset="2"/>
              <a:buChar char="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949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abandonment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Most favored form of family limitation.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Was greatly practiced in the Middle Ages.</a:t>
            </a:r>
          </a:p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Parents usually…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Left the children somewhere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Sold them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Legally gave authority over the children to another person or institution.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152400"/>
            <a:ext cx="2161032" cy="3235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30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Abandonment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But why would parents do this?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Poverty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Local natural disaster</a:t>
            </a:r>
            <a:endParaRPr lang="en-US" dirty="0"/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Food was scarce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The child was illegitimate</a:t>
            </a:r>
          </a:p>
          <a:p>
            <a:pPr marL="1485900" lvl="2" indent="-342900">
              <a:buFont typeface="Wingdings" pitchFamily="2" charset="2"/>
              <a:buChar char="¥"/>
            </a:pPr>
            <a:r>
              <a:rPr lang="en-US" dirty="0" smtClean="0"/>
              <a:t>Caused by incest, rape, exc.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The sex of the child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Physical weakness of the child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Deformity</a:t>
            </a:r>
          </a:p>
          <a:p>
            <a:pPr lvl="1" indent="0">
              <a:buNone/>
            </a:pPr>
            <a:endParaRPr lang="en-US" dirty="0" smtClean="0"/>
          </a:p>
          <a:p>
            <a:pPr marL="800100" lvl="1" indent="-342900">
              <a:buFont typeface="Wingdings" pitchFamily="2" charset="2"/>
              <a:buChar char="¥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381000"/>
            <a:ext cx="3734816" cy="5959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497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556873"/>
            <a:ext cx="4242412" cy="33011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Abandonment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Instead of abandoning the child, some parents chose to give him/her to a monasteries as an </a:t>
            </a:r>
            <a:r>
              <a:rPr lang="en-US" i="1" u="sng" dirty="0" smtClean="0"/>
              <a:t>oblate</a:t>
            </a:r>
            <a:r>
              <a:rPr lang="en-US" dirty="0" smtClean="0"/>
              <a:t>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i="1" u="sng" dirty="0" smtClean="0"/>
              <a:t>Oblate</a:t>
            </a:r>
            <a:r>
              <a:rPr lang="en-US" dirty="0" smtClean="0"/>
              <a:t>: meaning offering.</a:t>
            </a:r>
          </a:p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That’s right! Parents gave their child as a GIFT. 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Oblation has actually been called the “most humane form of abandonment”.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98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734" y="3349525"/>
            <a:ext cx="2247740" cy="34777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oblation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Boys and girls both could be offered as gifts.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However, they did have to be at least ten years old.</a:t>
            </a:r>
          </a:p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Oblation was seen as a religious act.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Child was given to God in response for a sin the parents had committed.</a:t>
            </a:r>
          </a:p>
          <a:p>
            <a:pPr marL="342900" indent="-342900">
              <a:buFont typeface="Wingdings" pitchFamily="2" charset="2"/>
              <a:buChar char="¥"/>
            </a:pPr>
            <a:r>
              <a:rPr lang="en-US" dirty="0" smtClean="0"/>
              <a:t>Although religious, it also served many social and economic functions.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Monasteries educated and nurtured the child</a:t>
            </a:r>
          </a:p>
          <a:p>
            <a:pPr marL="800100" lvl="1" indent="-342900">
              <a:buFont typeface="Wingdings" pitchFamily="2" charset="2"/>
              <a:buChar char="¥"/>
            </a:pPr>
            <a:r>
              <a:rPr lang="en-US" dirty="0" smtClean="0"/>
              <a:t>Provided career opportunities for the future</a:t>
            </a:r>
          </a:p>
          <a:p>
            <a:pPr marL="342900" indent="-342900">
              <a:buFont typeface="Wingdings" pitchFamily="2" charset="2"/>
              <a:buChar char="¥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30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Oblation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Wingdings" pitchFamily="2" charset="2"/>
              <a:buChar char=""/>
            </a:pPr>
            <a:r>
              <a:rPr lang="en-US" dirty="0" smtClean="0"/>
              <a:t>Abandonment was very popular among the poor.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In the year 1000, this changed.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The 200 years following saw agricultural change.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With this, the number of poor children being abandoned dropped.</a:t>
            </a:r>
          </a:p>
          <a:p>
            <a:pPr marL="342900" indent="-342900">
              <a:buFont typeface="Wingdings" pitchFamily="2" charset="2"/>
              <a:buChar char=""/>
            </a:pPr>
            <a:r>
              <a:rPr lang="en-US" dirty="0" smtClean="0"/>
              <a:t>In the 12</a:t>
            </a:r>
            <a:r>
              <a:rPr lang="en-US" baseline="30000" dirty="0" smtClean="0"/>
              <a:t>th</a:t>
            </a:r>
            <a:r>
              <a:rPr lang="en-US" dirty="0" smtClean="0"/>
              <a:t> &amp; 13</a:t>
            </a:r>
            <a:r>
              <a:rPr lang="en-US" baseline="30000" dirty="0" smtClean="0"/>
              <a:t>th</a:t>
            </a:r>
            <a:r>
              <a:rPr lang="en-US" dirty="0" smtClean="0"/>
              <a:t> centuries, the amount of noble parents giving their YOUNGER children to religious establishments increased.</a:t>
            </a:r>
          </a:p>
          <a:p>
            <a:pPr marL="800100" lvl="1" indent="-342900">
              <a:buFont typeface="Wingdings" pitchFamily="2" charset="2"/>
              <a:buChar char=""/>
            </a:pPr>
            <a:r>
              <a:rPr lang="en-US" dirty="0" smtClean="0"/>
              <a:t>This happened because they wanted to preserve their estates for their older children.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0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125</TotalTime>
  <Words>623</Words>
  <Application>Microsoft Office PowerPoint</Application>
  <PresentationFormat>On-screen Show (4:3)</PresentationFormat>
  <Paragraphs>87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Calibri</vt:lpstr>
      <vt:lpstr>Wingdings</vt:lpstr>
      <vt:lpstr>Essential</vt:lpstr>
      <vt:lpstr>Childbirth  and child abandonment</vt:lpstr>
      <vt:lpstr>Infancy and early childhood</vt:lpstr>
      <vt:lpstr>Infancy and early childhood</vt:lpstr>
      <vt:lpstr>Infancy and early childhood</vt:lpstr>
      <vt:lpstr>Child abandonment</vt:lpstr>
      <vt:lpstr>Child Abandonment</vt:lpstr>
      <vt:lpstr>Child Abandonment</vt:lpstr>
      <vt:lpstr>More on oblation</vt:lpstr>
      <vt:lpstr>Oblation cont.</vt:lpstr>
      <vt:lpstr>cont.</vt:lpstr>
      <vt:lpstr>Conclusion</vt:lpstr>
      <vt:lpstr>Writing Assignment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Childbirth  and child abandonment</dc:title>
  <dc:creator>Rebecca Maree</dc:creator>
  <cp:lastModifiedBy>Mark Sweeney</cp:lastModifiedBy>
  <cp:revision>24</cp:revision>
  <dcterms:created xsi:type="dcterms:W3CDTF">2013-01-23T19:05:24Z</dcterms:created>
  <dcterms:modified xsi:type="dcterms:W3CDTF">2015-01-27T15:16:35Z</dcterms:modified>
</cp:coreProperties>
</file>