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8" r:id="rId2"/>
    <p:sldId id="259" r:id="rId3"/>
    <p:sldId id="276" r:id="rId4"/>
    <p:sldId id="269" r:id="rId5"/>
    <p:sldId id="277" r:id="rId6"/>
    <p:sldId id="278" r:id="rId7"/>
    <p:sldId id="279" r:id="rId8"/>
    <p:sldId id="260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45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D3E7B26-6268-4921-9579-9AD21C6874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031E3CD-E2A5-4CEE-836E-E98810128ED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B04B138-1E8F-4971-A186-1DD76F4EB8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6C095EC-CF21-478F-A5CC-5437552D011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303F61-1961-4F64-B1DE-B5E8C84780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2A184D-0C6F-47EF-9CC5-EA8E2F877B1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1BC9C9D-1C7E-42D5-A9FB-950FFE9D05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FACF21-A475-498F-BC13-AEDE9ADF082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AB9E321-13D8-41EF-B3D2-C9188DB9690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69DEF11-2032-4553-8647-6CCA823A30F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16F84A2-142F-46E4-977C-95452B0E99B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4541394-578C-4202-9500-C24F430663B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990600" y="2362200"/>
            <a:ext cx="7772400" cy="230028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What is Learning???</a:t>
            </a:r>
            <a:r>
              <a:rPr lang="en-US" sz="2800" dirty="0" smtClean="0"/>
              <a:t>- a relatively permanent change in behavior that results from experience.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2071688"/>
          </a:xfrm>
        </p:spPr>
        <p:txBody>
          <a:bodyPr/>
          <a:lstStyle/>
          <a:p>
            <a:pPr eaLnBrk="1" hangingPunct="1"/>
            <a:r>
              <a:rPr lang="en-US" sz="3600" dirty="0" smtClean="0"/>
              <a:t>Demonstration of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Neutral stimulus is paired with a stimulus that elicits a reflex (response) until the neutral response alone elicits a similar response.</a:t>
            </a:r>
          </a:p>
          <a:p>
            <a:pPr lvl="1"/>
            <a:r>
              <a:rPr lang="en-US" dirty="0" smtClean="0"/>
              <a:t>UCS---------</a:t>
            </a:r>
            <a:r>
              <a:rPr lang="en-US" dirty="0" smtClean="0">
                <a:sym typeface="Wingdings" pitchFamily="2" charset="2"/>
              </a:rPr>
              <a:t>UCR</a:t>
            </a:r>
          </a:p>
          <a:p>
            <a:pPr lvl="1">
              <a:buNone/>
            </a:pPr>
            <a:r>
              <a:rPr lang="en-US" sz="1400" dirty="0" smtClean="0">
                <a:sym typeface="Wingdings" pitchFamily="2" charset="2"/>
              </a:rPr>
              <a:t>(meat powder)            (salivation)</a:t>
            </a:r>
          </a:p>
          <a:p>
            <a:pPr lvl="1">
              <a:buNone/>
            </a:pPr>
            <a:endParaRPr lang="en-US" sz="1400" dirty="0" smtClean="0">
              <a:sym typeface="Wingdings" pitchFamily="2" charset="2"/>
            </a:endParaRPr>
          </a:p>
          <a:p>
            <a:pPr lvl="1">
              <a:buNone/>
            </a:pPr>
            <a:r>
              <a:rPr lang="en-US" sz="2400" dirty="0" smtClean="0">
                <a:sym typeface="Wingdings" pitchFamily="2" charset="2"/>
              </a:rPr>
              <a:t>   CS---------- CR</a:t>
            </a:r>
            <a:r>
              <a:rPr lang="en-US" sz="1400" dirty="0" smtClean="0">
                <a:sym typeface="Wingdings" pitchFamily="2" charset="2"/>
              </a:rPr>
              <a:t> </a:t>
            </a:r>
          </a:p>
          <a:p>
            <a:pPr lvl="1">
              <a:buNone/>
            </a:pPr>
            <a:r>
              <a:rPr lang="en-US" sz="1200" dirty="0" smtClean="0">
                <a:sym typeface="Wingdings" pitchFamily="2" charset="2"/>
              </a:rPr>
              <a:t>   (buzzer)                    (salivation)     </a:t>
            </a:r>
            <a:endParaRPr lang="en-US" sz="1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Classical Conditioning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Generalization</a:t>
            </a:r>
            <a:r>
              <a:rPr lang="en-US" dirty="0" smtClean="0"/>
              <a:t>- </a:t>
            </a:r>
            <a:r>
              <a:rPr lang="en-US" sz="2400" dirty="0" smtClean="0"/>
              <a:t>in conditioned learning, when 2 or more stimuli are similar, the response to them is the same (i.e.- fire alarm and dismissal bell</a:t>
            </a:r>
          </a:p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Discrimination</a:t>
            </a:r>
            <a:r>
              <a:rPr lang="en-US" sz="2400" dirty="0" smtClean="0"/>
              <a:t>- in conditioned learning, the ability to recognize the differences between 2 similar stimuli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Extinction</a:t>
            </a:r>
            <a:r>
              <a:rPr lang="en-US" dirty="0" smtClean="0"/>
              <a:t>- </a:t>
            </a:r>
            <a:r>
              <a:rPr lang="en-US" sz="2400" dirty="0" smtClean="0"/>
              <a:t>the weakening of the process after the UCS has been removed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Spontaneous Recovery- </a:t>
            </a:r>
            <a:r>
              <a:rPr lang="en-US" sz="2400" dirty="0" smtClean="0"/>
              <a:t>the revival of an extinguished behavior after a period of nonresponding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Reflex</a:t>
            </a:r>
            <a:r>
              <a:rPr lang="en-US" dirty="0" smtClean="0"/>
              <a:t>- </a:t>
            </a:r>
            <a:r>
              <a:rPr lang="en-US" sz="2400" dirty="0" smtClean="0"/>
              <a:t>automatic reaction to a stimulus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Words to Know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Acquisition</a:t>
            </a:r>
            <a:r>
              <a:rPr lang="en-US" dirty="0" smtClean="0"/>
              <a:t>- </a:t>
            </a:r>
            <a:r>
              <a:rPr lang="en-US" sz="2000" dirty="0" smtClean="0"/>
              <a:t>process through which a CS begins to produce a CR (i.e..- infant’s fear of doctors (needles).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Intensity</a:t>
            </a:r>
            <a:r>
              <a:rPr lang="en-US" sz="2000" dirty="0" smtClean="0"/>
              <a:t>-increase leads to a strengthening of a CR and speed (meat powder to meat)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Relevance</a:t>
            </a:r>
            <a:r>
              <a:rPr lang="en-US" dirty="0" smtClean="0"/>
              <a:t>- saccharin-flavored water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Biological Predisposition- </a:t>
            </a:r>
            <a:r>
              <a:rPr lang="en-US" dirty="0" smtClean="0"/>
              <a:t>snakes vs. stereos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Timing</a:t>
            </a:r>
            <a:r>
              <a:rPr lang="en-US" dirty="0" smtClean="0"/>
              <a:t>- </a:t>
            </a:r>
            <a:r>
              <a:rPr lang="en-US" sz="2000" dirty="0" smtClean="0"/>
              <a:t>longer the delay, weaker the CR; 				optimal- 1.5 seconds</a:t>
            </a:r>
          </a:p>
          <a:p>
            <a:pPr>
              <a:buNone/>
            </a:pPr>
            <a:r>
              <a:rPr lang="en-US" sz="2000" dirty="0" smtClean="0"/>
              <a:t>			exception- taste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Words to know (continued)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Sheep Study- lithium chloride</a:t>
            </a:r>
          </a:p>
          <a:p>
            <a:r>
              <a:rPr lang="en-US" dirty="0" smtClean="0"/>
              <a:t>Rats </a:t>
            </a:r>
            <a:r>
              <a:rPr lang="en-US" smtClean="0"/>
              <a:t>and radiation- </a:t>
            </a:r>
            <a:r>
              <a:rPr lang="en-US" dirty="0" smtClean="0"/>
              <a:t>not time dependent</a:t>
            </a:r>
          </a:p>
          <a:p>
            <a:r>
              <a:rPr lang="en-US" dirty="0" smtClean="0"/>
              <a:t>Ice cream Study- cancer patients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Taste Aversion Studies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Conditioned Response and Drug Abuse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pPr algn="ctr" eaLnBrk="1" hangingPunct="1"/>
            <a:r>
              <a:rPr lang="en-US" dirty="0" smtClean="0"/>
              <a:t>Pavlov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577</TotalTime>
  <Words>229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Black</vt:lpstr>
      <vt:lpstr>Verdana</vt:lpstr>
      <vt:lpstr>Wingdings</vt:lpstr>
      <vt:lpstr>Wingdings 2</vt:lpstr>
      <vt:lpstr>Wingdings 3</vt:lpstr>
      <vt:lpstr>Concourse</vt:lpstr>
      <vt:lpstr>What is Learning???- a relatively permanent change in behavior that results from experience.</vt:lpstr>
      <vt:lpstr>Demonstration of Learning</vt:lpstr>
      <vt:lpstr>Classical Conditioning</vt:lpstr>
      <vt:lpstr>Words to Know</vt:lpstr>
      <vt:lpstr>Words to know (continued)</vt:lpstr>
      <vt:lpstr>Taste Aversion Studies</vt:lpstr>
      <vt:lpstr>Conditioned Response and Drug Abuse</vt:lpstr>
      <vt:lpstr>Pavlov</vt:lpstr>
    </vt:vector>
  </TitlesOfParts>
  <Company>TCHS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Sociological Research Methods</dc:title>
  <dc:creator>Mark Sweeney</dc:creator>
  <cp:lastModifiedBy>Mark Sweeney</cp:lastModifiedBy>
  <cp:revision>15</cp:revision>
  <dcterms:created xsi:type="dcterms:W3CDTF">2008-08-20T03:09:56Z</dcterms:created>
  <dcterms:modified xsi:type="dcterms:W3CDTF">2016-02-04T15:56:44Z</dcterms:modified>
</cp:coreProperties>
</file>