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30.xml" Type="http://schemas.openxmlformats.org/officeDocument/2006/relationships/slide" Id="rId36"/><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8.xml" Type="http://schemas.openxmlformats.org/officeDocument/2006/relationships/slide" Id="rId34"/><Relationship Target="slides/slide29.xml" Type="http://schemas.openxmlformats.org/officeDocument/2006/relationships/slide" Id="rId35"/><Relationship Target="slides/slide26.xml" Type="http://schemas.openxmlformats.org/officeDocument/2006/relationships/slide" Id="rId32"/><Relationship Target="slides/slide27.xml" Type="http://schemas.openxmlformats.org/officeDocument/2006/relationships/slide" Id="rId33"/><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theme/theme3.xml" Type="http://schemas.openxmlformats.org/officeDocument/2006/relationships/theme" Id="rId1"/><Relationship Target="slides/slide16.xml" Type="http://schemas.openxmlformats.org/officeDocument/2006/relationships/slide" Id="rId22"/><Relationship Target="slideMasters/slideMaster1.xml" Type="http://schemas.openxmlformats.org/officeDocument/2006/relationships/slideMaster" Id="rId4"/><Relationship Target="slides/slide17.xml" Type="http://schemas.openxmlformats.org/officeDocument/2006/relationships/slide" Id="rId23"/><Relationship Target="tableStyles.xml" Type="http://schemas.openxmlformats.org/officeDocument/2006/relationships/tableStyles" Id="rId3"/><Relationship Target="slides/slide18.xml" Type="http://schemas.openxmlformats.org/officeDocument/2006/relationships/slide" Id="rId24"/><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3" name="Shape 5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7" name="Shape 10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13" name="Shape 11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19" name="Shape 11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5" name="Shape 12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1" name="Shape 13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7" name="Shape 13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43" name="Shape 14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49" name="Shape 14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55" name="Shape 15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1" name="Shape 16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9" name="Shape 5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67" name="Shape 16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3" name="Shape 17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79" name="Shape 17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85" name="Shape 18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1" name="Shape 19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7" name="Shape 19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03" name="Shape 20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09" name="Shape 20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3" name="Shape 213"/>
        <p:cNvGrpSpPr/>
        <p:nvPr/>
      </p:nvGrpSpPr>
      <p:grpSpPr>
        <a:xfrm>
          <a:off y="0" x="0"/>
          <a:ext cy="0" cx="0"/>
          <a:chOff y="0" x="0"/>
          <a:chExt cy="0" cx="0"/>
        </a:xfrm>
      </p:grpSpPr>
      <p:sp>
        <p:nvSpPr>
          <p:cNvPr id="214" name="Shape 21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15" name="Shape 21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9" name="Shape 219"/>
        <p:cNvGrpSpPr/>
        <p:nvPr/>
      </p:nvGrpSpPr>
      <p:grpSpPr>
        <a:xfrm>
          <a:off y="0" x="0"/>
          <a:ext cy="0" cx="0"/>
          <a:chOff y="0" x="0"/>
          <a:chExt cy="0" cx="0"/>
        </a:xfrm>
      </p:grpSpPr>
      <p:sp>
        <p:nvSpPr>
          <p:cNvPr id="220" name="Shape 22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21" name="Shape 22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5" name="Shape 6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5" name="Shape 225"/>
        <p:cNvGrpSpPr/>
        <p:nvPr/>
      </p:nvGrpSpPr>
      <p:grpSpPr>
        <a:xfrm>
          <a:off y="0" x="0"/>
          <a:ext cy="0" cx="0"/>
          <a:chOff y="0" x="0"/>
          <a:chExt cy="0" cx="0"/>
        </a:xfrm>
      </p:grpSpPr>
      <p:sp>
        <p:nvSpPr>
          <p:cNvPr id="226" name="Shape 22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27" name="Shape 22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71" name="Shape 7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77" name="Shape 7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83" name="Shape 8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89" name="Shape 8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5" name="Shape 9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1" name="Shape 10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209800" x="4810125"/>
            <a:ext cy="1127125" cx="4265612"/>
          </a:xfrm>
          <a:prstGeom prst="rect">
            <a:avLst/>
          </a:prstGeom>
          <a:noFill/>
          <a:ln>
            <a:noFill/>
          </a:ln>
        </p:spPr>
        <p:txBody>
          <a:bodyPr bIns="91425" rIns="91425" lIns="91425" tIns="91425" anchor="ctr"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9" name="Shape 9"/>
          <p:cNvSpPr txBox="1"/>
          <p:nvPr>
            <p:ph idx="1" type="subTitle"/>
          </p:nvPr>
        </p:nvSpPr>
        <p:spPr>
          <a:xfrm>
            <a:off y="3184525" x="4810125"/>
            <a:ext cy="1752600" cx="4265612"/>
          </a:xfrm>
          <a:prstGeom prst="rect">
            <a:avLst/>
          </a:prstGeom>
          <a:noFill/>
          <a:ln>
            <a:noFill/>
          </a:ln>
        </p:spPr>
        <p:txBody>
          <a:bodyPr bIns="91425" rIns="91425" lIns="91425" tIns="91425" anchor="t" anchorCtr="0"/>
          <a:lstStyle>
            <a:lvl1pPr algn="ctr" rtl="0" marR="0" indent="0" marL="0">
              <a:spcBef>
                <a:spcPts val="0"/>
              </a:spcBef>
              <a:spcAft>
                <a:spcPts val="0"/>
              </a:spcAft>
              <a:buClr>
                <a:schemeClr val="dk1"/>
              </a:buClr>
              <a:buFont typeface="Arial"/>
              <a:buNone/>
              <a:defRPr/>
            </a:lvl1pPr>
            <a:lvl2pPr algn="l" rtl="0" marR="0" indent="-234950" marL="1035050">
              <a:spcBef>
                <a:spcPts val="0"/>
              </a:spcBef>
              <a:spcAft>
                <a:spcPts val="0"/>
              </a:spcAft>
              <a:buClr>
                <a:schemeClr val="dk1"/>
              </a:buClr>
              <a:buFont typeface="Arial"/>
              <a:buChar char="•"/>
              <a:defRPr/>
            </a:lvl2pPr>
            <a:lvl3pPr algn="l" rtl="0" marR="0" indent="-82550" marL="1377950">
              <a:spcBef>
                <a:spcPts val="480"/>
              </a:spcBef>
              <a:spcAft>
                <a:spcPts val="0"/>
              </a:spcAft>
              <a:buClr>
                <a:schemeClr val="lt1"/>
              </a:buClr>
              <a:buFont typeface="Arial"/>
              <a:buChar char="•"/>
              <a:defRPr/>
            </a:lvl3pPr>
            <a:lvl4pPr algn="l" rtl="0" marR="0" indent="-107950" marL="1720850">
              <a:spcBef>
                <a:spcPts val="400"/>
              </a:spcBef>
              <a:spcAft>
                <a:spcPts val="0"/>
              </a:spcAft>
              <a:buClr>
                <a:schemeClr val="lt1"/>
              </a:buClr>
              <a:buFont typeface="Arial"/>
              <a:buChar char="–"/>
              <a:defRPr/>
            </a:lvl4pPr>
            <a:lvl5pPr algn="l" rtl="0" marR="0" indent="-107950" marL="2063750">
              <a:spcBef>
                <a:spcPts val="400"/>
              </a:spcBef>
              <a:spcAft>
                <a:spcPts val="0"/>
              </a:spcAft>
              <a:buClr>
                <a:schemeClr val="lt1"/>
              </a:buClr>
              <a:buFont typeface="Arial"/>
              <a:buChar char="»"/>
              <a:defRPr/>
            </a:lvl5pPr>
            <a:lvl6pPr algn="l" rtl="0" marR="0" indent="-107950" marL="2520950">
              <a:spcBef>
                <a:spcPts val="400"/>
              </a:spcBef>
              <a:spcAft>
                <a:spcPts val="0"/>
              </a:spcAft>
              <a:buClr>
                <a:schemeClr val="lt1"/>
              </a:buClr>
              <a:buFont typeface="Arial"/>
              <a:buChar char="»"/>
              <a:defRPr/>
            </a:lvl6pPr>
            <a:lvl7pPr algn="l" rtl="0" marR="0" indent="-107950" marL="2978150">
              <a:spcBef>
                <a:spcPts val="400"/>
              </a:spcBef>
              <a:spcAft>
                <a:spcPts val="0"/>
              </a:spcAft>
              <a:buClr>
                <a:schemeClr val="lt1"/>
              </a:buClr>
              <a:buFont typeface="Arial"/>
              <a:buChar char="»"/>
              <a:defRPr/>
            </a:lvl7pPr>
            <a:lvl8pPr algn="l" rtl="0" marR="0" indent="-107950" marL="3435350">
              <a:spcBef>
                <a:spcPts val="400"/>
              </a:spcBef>
              <a:spcAft>
                <a:spcPts val="0"/>
              </a:spcAft>
              <a:buClr>
                <a:schemeClr val="lt1"/>
              </a:buClr>
              <a:buFont typeface="Arial"/>
              <a:buChar char="»"/>
              <a:defRPr/>
            </a:lvl8pPr>
            <a:lvl9pPr algn="l" rtl="0" marR="0" indent="-107950" marL="3892550">
              <a:spcBef>
                <a:spcPts val="400"/>
              </a:spcBef>
              <a:spcAft>
                <a:spcPts val="0"/>
              </a:spcAft>
              <a:buClr>
                <a:schemeClr val="lt1"/>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1" name="Shape 41"/>
        <p:cNvGrpSpPr/>
        <p:nvPr/>
      </p:nvGrpSpPr>
      <p:grpSpPr>
        <a:xfrm>
          <a:off y="0" x="0"/>
          <a:ext cy="0" cx="0"/>
          <a:chOff y="0" x="0"/>
          <a:chExt cy="0" cx="0"/>
        </a:xfrm>
      </p:grpSpPr>
      <p:sp>
        <p:nvSpPr>
          <p:cNvPr id="42" name="Shape 42"/>
          <p:cNvSpPr txBox="1"/>
          <p:nvPr>
            <p:ph type="title"/>
          </p:nvPr>
        </p:nvSpPr>
        <p:spPr>
          <a:xfrm>
            <a:off y="168275" x="457200"/>
            <a:ext cy="1050924"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3" name="Shape 43"/>
          <p:cNvSpPr txBox="1"/>
          <p:nvPr>
            <p:ph idx="1" type="body"/>
          </p:nvPr>
        </p:nvSpPr>
        <p:spPr>
          <a:xfrm>
            <a:off y="1371600" x="457200"/>
            <a:ext cy="4759324"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2" type="body"/>
          </p:nvPr>
        </p:nvSpPr>
        <p:spPr>
          <a:xfrm>
            <a:off y="1371600" x="4648200"/>
            <a:ext cy="4759324"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5" name="Shape 45"/>
        <p:cNvGrpSpPr/>
        <p:nvPr/>
      </p:nvGrpSpPr>
      <p:grpSpPr>
        <a:xfrm>
          <a:off y="0" x="0"/>
          <a:ext cy="0" cx="0"/>
          <a:chOff y="0" x="0"/>
          <a:chExt cy="0" cx="0"/>
        </a:xfrm>
      </p:grpSpPr>
      <p:sp>
        <p:nvSpPr>
          <p:cNvPr id="46" name="Shape 46"/>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7" name="Shape 47"/>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5" name="Shape 15"/>
        <p:cNvGrpSpPr/>
        <p:nvPr/>
      </p:nvGrpSpPr>
      <p:grpSpPr>
        <a:xfrm>
          <a:off y="0" x="0"/>
          <a:ext cy="0" cx="0"/>
          <a:chOff y="0" x="0"/>
          <a:chExt cy="0" cx="0"/>
        </a:xfrm>
      </p:grpSpPr>
      <p:sp>
        <p:nvSpPr>
          <p:cNvPr id="16" name="Shape 16"/>
          <p:cNvSpPr txBox="1"/>
          <p:nvPr>
            <p:ph type="title"/>
          </p:nvPr>
        </p:nvSpPr>
        <p:spPr>
          <a:xfrm>
            <a:off y="168275" x="457200"/>
            <a:ext cy="1050924"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7" name="Shape 17"/>
          <p:cNvSpPr txBox="1"/>
          <p:nvPr>
            <p:ph idx="1" type="body"/>
          </p:nvPr>
        </p:nvSpPr>
        <p:spPr>
          <a:xfrm>
            <a:off y="1371600" x="457200"/>
            <a:ext cy="4759324" cx="8229600"/>
          </a:xfrm>
          <a:prstGeom prst="rect">
            <a:avLst/>
          </a:prstGeom>
          <a:noFill/>
          <a:ln>
            <a:noFill/>
          </a:ln>
        </p:spPr>
        <p:txBody>
          <a:bodyPr bIns="91425" rIns="91425" lIns="91425" tIns="91425" anchor="t" anchorCtr="0"/>
          <a:lstStyle>
            <a:lvl1pPr algn="l" rtl="0" indent="-261937" marL="465138">
              <a:spcBef>
                <a:spcPts val="0"/>
              </a:spcBef>
              <a:spcAft>
                <a:spcPts val="0"/>
              </a:spcAft>
              <a:buClr>
                <a:schemeClr val="dk1"/>
              </a:buClr>
              <a:buFont typeface="Arial"/>
              <a:buChar char="•"/>
              <a:defRPr/>
            </a:lvl1pPr>
            <a:lvl2pPr algn="l" rtl="0" indent="-234950" marL="1035050">
              <a:spcBef>
                <a:spcPts val="0"/>
              </a:spcBef>
              <a:spcAft>
                <a:spcPts val="0"/>
              </a:spcAft>
              <a:buClr>
                <a:schemeClr val="dk1"/>
              </a:buClr>
              <a:buFont typeface="Arial"/>
              <a:buChar char="•"/>
              <a:defRPr/>
            </a:lvl2pPr>
            <a:lvl3pPr algn="l" rtl="0" indent="-82550" marL="1377950">
              <a:spcBef>
                <a:spcPts val="480"/>
              </a:spcBef>
              <a:spcAft>
                <a:spcPts val="0"/>
              </a:spcAft>
              <a:buClr>
                <a:schemeClr val="lt1"/>
              </a:buClr>
              <a:buFont typeface="Arial"/>
              <a:buChar char="•"/>
              <a:defRPr/>
            </a:lvl3pPr>
            <a:lvl4pPr algn="l" rtl="0" indent="-107950" marL="1720850">
              <a:spcBef>
                <a:spcPts val="400"/>
              </a:spcBef>
              <a:spcAft>
                <a:spcPts val="0"/>
              </a:spcAft>
              <a:buClr>
                <a:schemeClr val="lt1"/>
              </a:buClr>
              <a:buFont typeface="Arial"/>
              <a:buChar char="–"/>
              <a:defRPr/>
            </a:lvl4pPr>
            <a:lvl5pPr algn="l" rtl="0" indent="-107950" marL="2063750">
              <a:spcBef>
                <a:spcPts val="400"/>
              </a:spcBef>
              <a:spcAft>
                <a:spcPts val="0"/>
              </a:spcAft>
              <a:buClr>
                <a:schemeClr val="lt1"/>
              </a:buClr>
              <a:buFont typeface="Arial"/>
              <a:buChar char="»"/>
              <a:defRPr/>
            </a:lvl5pPr>
            <a:lvl6pPr algn="l" rtl="0" indent="-107950" marL="2520950">
              <a:spcBef>
                <a:spcPts val="400"/>
              </a:spcBef>
              <a:spcAft>
                <a:spcPts val="0"/>
              </a:spcAft>
              <a:buClr>
                <a:schemeClr val="lt1"/>
              </a:buClr>
              <a:buFont typeface="Arial"/>
              <a:buChar char="»"/>
              <a:defRPr/>
            </a:lvl6pPr>
            <a:lvl7pPr algn="l" rtl="0" indent="-107950" marL="2978150">
              <a:spcBef>
                <a:spcPts val="400"/>
              </a:spcBef>
              <a:spcAft>
                <a:spcPts val="0"/>
              </a:spcAft>
              <a:buClr>
                <a:schemeClr val="lt1"/>
              </a:buClr>
              <a:buFont typeface="Arial"/>
              <a:buChar char="»"/>
              <a:defRPr/>
            </a:lvl7pPr>
            <a:lvl8pPr algn="l" rtl="0" indent="-107950" marL="3435350">
              <a:spcBef>
                <a:spcPts val="400"/>
              </a:spcBef>
              <a:spcAft>
                <a:spcPts val="0"/>
              </a:spcAft>
              <a:buClr>
                <a:schemeClr val="lt1"/>
              </a:buClr>
              <a:buFont typeface="Arial"/>
              <a:buChar char="»"/>
              <a:defRPr/>
            </a:lvl8pPr>
            <a:lvl9pPr algn="l" rtl="0" indent="-107950" marL="3892550">
              <a:spcBef>
                <a:spcPts val="400"/>
              </a:spcBef>
              <a:spcAft>
                <a:spcPts val="0"/>
              </a:spcAft>
              <a:buClr>
                <a:schemeClr val="lt1"/>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8" name="Shape 18"/>
        <p:cNvGrpSpPr/>
        <p:nvPr/>
      </p:nvGrpSpPr>
      <p:grpSpPr>
        <a:xfrm>
          <a:off y="0" x="0"/>
          <a:ext cy="0" cx="0"/>
          <a:chOff y="0" x="0"/>
          <a:chExt cy="0" cx="0"/>
        </a:xfrm>
      </p:grpSpPr>
      <p:sp>
        <p:nvSpPr>
          <p:cNvPr id="19" name="Shape 19"/>
          <p:cNvSpPr txBox="1"/>
          <p:nvPr>
            <p:ph type="title"/>
          </p:nvPr>
        </p:nvSpPr>
        <p:spPr>
          <a:xfrm rot="5400000">
            <a:off y="2120900" x="4676774"/>
            <a:ext cy="2057400" cx="596265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20" name="Shape 20"/>
          <p:cNvSpPr txBox="1"/>
          <p:nvPr>
            <p:ph idx="1" type="body"/>
          </p:nvPr>
        </p:nvSpPr>
        <p:spPr>
          <a:xfrm rot="5400000">
            <a:off y="139700" x="485775"/>
            <a:ext cy="6019799" cx="5962650"/>
          </a:xfrm>
          <a:prstGeom prst="rect">
            <a:avLst/>
          </a:prstGeom>
          <a:noFill/>
          <a:ln>
            <a:noFill/>
          </a:ln>
        </p:spPr>
        <p:txBody>
          <a:bodyPr bIns="91425" rIns="91425" lIns="91425" tIns="91425" anchor="t" anchorCtr="0"/>
          <a:lstStyle>
            <a:lvl1pPr algn="l" rtl="0" indent="-261937" marL="465138">
              <a:spcBef>
                <a:spcPts val="0"/>
              </a:spcBef>
              <a:spcAft>
                <a:spcPts val="0"/>
              </a:spcAft>
              <a:buClr>
                <a:schemeClr val="dk1"/>
              </a:buClr>
              <a:buFont typeface="Arial"/>
              <a:buChar char="•"/>
              <a:defRPr/>
            </a:lvl1pPr>
            <a:lvl2pPr algn="l" rtl="0" indent="-234950" marL="1035050">
              <a:spcBef>
                <a:spcPts val="0"/>
              </a:spcBef>
              <a:spcAft>
                <a:spcPts val="0"/>
              </a:spcAft>
              <a:buClr>
                <a:schemeClr val="dk1"/>
              </a:buClr>
              <a:buFont typeface="Arial"/>
              <a:buChar char="•"/>
              <a:defRPr/>
            </a:lvl2pPr>
            <a:lvl3pPr algn="l" rtl="0" indent="-82550" marL="1377950">
              <a:spcBef>
                <a:spcPts val="480"/>
              </a:spcBef>
              <a:spcAft>
                <a:spcPts val="0"/>
              </a:spcAft>
              <a:buClr>
                <a:schemeClr val="lt1"/>
              </a:buClr>
              <a:buFont typeface="Arial"/>
              <a:buChar char="•"/>
              <a:defRPr/>
            </a:lvl3pPr>
            <a:lvl4pPr algn="l" rtl="0" indent="-107950" marL="1720850">
              <a:spcBef>
                <a:spcPts val="400"/>
              </a:spcBef>
              <a:spcAft>
                <a:spcPts val="0"/>
              </a:spcAft>
              <a:buClr>
                <a:schemeClr val="lt1"/>
              </a:buClr>
              <a:buFont typeface="Arial"/>
              <a:buChar char="–"/>
              <a:defRPr/>
            </a:lvl4pPr>
            <a:lvl5pPr algn="l" rtl="0" indent="-107950" marL="2063750">
              <a:spcBef>
                <a:spcPts val="400"/>
              </a:spcBef>
              <a:spcAft>
                <a:spcPts val="0"/>
              </a:spcAft>
              <a:buClr>
                <a:schemeClr val="lt1"/>
              </a:buClr>
              <a:buFont typeface="Arial"/>
              <a:buChar char="»"/>
              <a:defRPr/>
            </a:lvl5pPr>
            <a:lvl6pPr algn="l" rtl="0" indent="-107950" marL="2520950">
              <a:spcBef>
                <a:spcPts val="400"/>
              </a:spcBef>
              <a:spcAft>
                <a:spcPts val="0"/>
              </a:spcAft>
              <a:buClr>
                <a:schemeClr val="lt1"/>
              </a:buClr>
              <a:buFont typeface="Arial"/>
              <a:buChar char="»"/>
              <a:defRPr/>
            </a:lvl6pPr>
            <a:lvl7pPr algn="l" rtl="0" indent="-107950" marL="2978150">
              <a:spcBef>
                <a:spcPts val="400"/>
              </a:spcBef>
              <a:spcAft>
                <a:spcPts val="0"/>
              </a:spcAft>
              <a:buClr>
                <a:schemeClr val="lt1"/>
              </a:buClr>
              <a:buFont typeface="Arial"/>
              <a:buChar char="»"/>
              <a:defRPr/>
            </a:lvl7pPr>
            <a:lvl8pPr algn="l" rtl="0" indent="-107950" marL="3435350">
              <a:spcBef>
                <a:spcPts val="400"/>
              </a:spcBef>
              <a:spcAft>
                <a:spcPts val="0"/>
              </a:spcAft>
              <a:buClr>
                <a:schemeClr val="lt1"/>
              </a:buClr>
              <a:buFont typeface="Arial"/>
              <a:buChar char="»"/>
              <a:defRPr/>
            </a:lvl8pPr>
            <a:lvl9pPr algn="l" rtl="0" indent="-107950" marL="3892550">
              <a:spcBef>
                <a:spcPts val="400"/>
              </a:spcBef>
              <a:spcAft>
                <a:spcPts val="0"/>
              </a:spcAft>
              <a:buClr>
                <a:schemeClr val="lt1"/>
              </a:buClr>
              <a:buFont typeface="Arial"/>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1" name="Shape 21"/>
        <p:cNvGrpSpPr/>
        <p:nvPr/>
      </p:nvGrpSpPr>
      <p:grpSpPr>
        <a:xfrm>
          <a:off y="0" x="0"/>
          <a:ext cy="0" cx="0"/>
          <a:chOff y="0" x="0"/>
          <a:chExt cy="0" cx="0"/>
        </a:xfrm>
      </p:grpSpPr>
      <p:sp>
        <p:nvSpPr>
          <p:cNvPr id="22" name="Shape 22"/>
          <p:cNvSpPr txBox="1"/>
          <p:nvPr>
            <p:ph type="title"/>
          </p:nvPr>
        </p:nvSpPr>
        <p:spPr>
          <a:xfrm>
            <a:off y="168275" x="457200"/>
            <a:ext cy="1050924"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23" name="Shape 23"/>
          <p:cNvSpPr txBox="1"/>
          <p:nvPr>
            <p:ph idx="1" type="body"/>
          </p:nvPr>
        </p:nvSpPr>
        <p:spPr>
          <a:xfrm rot="5400000">
            <a:off y="-363537" x="2192337"/>
            <a:ext cy="8229600" cx="4759324"/>
          </a:xfrm>
          <a:prstGeom prst="rect">
            <a:avLst/>
          </a:prstGeom>
          <a:noFill/>
          <a:ln>
            <a:noFill/>
          </a:ln>
        </p:spPr>
        <p:txBody>
          <a:bodyPr bIns="91425" rIns="91425" lIns="91425" tIns="91425" anchor="t" anchorCtr="0"/>
          <a:lstStyle>
            <a:lvl1pPr algn="l" rtl="0" indent="-261937" marL="465138">
              <a:spcBef>
                <a:spcPts val="0"/>
              </a:spcBef>
              <a:spcAft>
                <a:spcPts val="0"/>
              </a:spcAft>
              <a:buClr>
                <a:schemeClr val="dk1"/>
              </a:buClr>
              <a:buFont typeface="Arial"/>
              <a:buChar char="•"/>
              <a:defRPr/>
            </a:lvl1pPr>
            <a:lvl2pPr algn="l" rtl="0" indent="-234950" marL="1035050">
              <a:spcBef>
                <a:spcPts val="0"/>
              </a:spcBef>
              <a:spcAft>
                <a:spcPts val="0"/>
              </a:spcAft>
              <a:buClr>
                <a:schemeClr val="dk1"/>
              </a:buClr>
              <a:buFont typeface="Arial"/>
              <a:buChar char="•"/>
              <a:defRPr/>
            </a:lvl2pPr>
            <a:lvl3pPr algn="l" rtl="0" indent="-82550" marL="1377950">
              <a:spcBef>
                <a:spcPts val="480"/>
              </a:spcBef>
              <a:spcAft>
                <a:spcPts val="0"/>
              </a:spcAft>
              <a:buClr>
                <a:schemeClr val="lt1"/>
              </a:buClr>
              <a:buFont typeface="Arial"/>
              <a:buChar char="•"/>
              <a:defRPr/>
            </a:lvl3pPr>
            <a:lvl4pPr algn="l" rtl="0" indent="-107950" marL="1720850">
              <a:spcBef>
                <a:spcPts val="400"/>
              </a:spcBef>
              <a:spcAft>
                <a:spcPts val="0"/>
              </a:spcAft>
              <a:buClr>
                <a:schemeClr val="lt1"/>
              </a:buClr>
              <a:buFont typeface="Arial"/>
              <a:buChar char="–"/>
              <a:defRPr/>
            </a:lvl4pPr>
            <a:lvl5pPr algn="l" rtl="0" indent="-107950" marL="2063750">
              <a:spcBef>
                <a:spcPts val="400"/>
              </a:spcBef>
              <a:spcAft>
                <a:spcPts val="0"/>
              </a:spcAft>
              <a:buClr>
                <a:schemeClr val="lt1"/>
              </a:buClr>
              <a:buFont typeface="Arial"/>
              <a:buChar char="»"/>
              <a:defRPr/>
            </a:lvl5pPr>
            <a:lvl6pPr algn="l" rtl="0" indent="-107950" marL="2520950">
              <a:spcBef>
                <a:spcPts val="400"/>
              </a:spcBef>
              <a:spcAft>
                <a:spcPts val="0"/>
              </a:spcAft>
              <a:buClr>
                <a:schemeClr val="lt1"/>
              </a:buClr>
              <a:buFont typeface="Arial"/>
              <a:buChar char="»"/>
              <a:defRPr/>
            </a:lvl6pPr>
            <a:lvl7pPr algn="l" rtl="0" indent="-107950" marL="2978150">
              <a:spcBef>
                <a:spcPts val="400"/>
              </a:spcBef>
              <a:spcAft>
                <a:spcPts val="0"/>
              </a:spcAft>
              <a:buClr>
                <a:schemeClr val="lt1"/>
              </a:buClr>
              <a:buFont typeface="Arial"/>
              <a:buChar char="»"/>
              <a:defRPr/>
            </a:lvl7pPr>
            <a:lvl8pPr algn="l" rtl="0" indent="-107950" marL="3435350">
              <a:spcBef>
                <a:spcPts val="400"/>
              </a:spcBef>
              <a:spcAft>
                <a:spcPts val="0"/>
              </a:spcAft>
              <a:buClr>
                <a:schemeClr val="lt1"/>
              </a:buClr>
              <a:buFont typeface="Arial"/>
              <a:buChar char="»"/>
              <a:defRPr/>
            </a:lvl8pPr>
            <a:lvl9pPr algn="l" rtl="0" indent="-107950" marL="3892550">
              <a:spcBef>
                <a:spcPts val="400"/>
              </a:spcBef>
              <a:spcAft>
                <a:spcPts val="0"/>
              </a:spcAft>
              <a:buClr>
                <a:schemeClr val="lt1"/>
              </a:buClr>
              <a:buFont typeface="Arial"/>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4" name="Shape 24"/>
        <p:cNvGrpSpPr/>
        <p:nvPr/>
      </p:nvGrpSpPr>
      <p:grpSpPr>
        <a:xfrm>
          <a:off y="0" x="0"/>
          <a:ext cy="0" cx="0"/>
          <a:chOff y="0" x="0"/>
          <a:chExt cy="0" cx="0"/>
        </a:xfrm>
      </p:grpSpPr>
      <p:sp>
        <p:nvSpPr>
          <p:cNvPr id="25" name="Shape 25"/>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6" name="Shape 26"/>
          <p:cNvSpPr/>
          <p:nvPr>
            <p:ph idx="2" type="pic"/>
          </p:nvPr>
        </p:nvSpPr>
        <p:spPr>
          <a:xfrm>
            <a:off y="612775" x="1792288"/>
            <a:ext cy="4114800" cx="5486399"/>
          </a:xfrm>
          <a:prstGeom prst="rect">
            <a:avLst/>
          </a:prstGeom>
          <a:noFill/>
          <a:ln>
            <a:noFill/>
          </a:ln>
        </p:spPr>
      </p:sp>
      <p:sp>
        <p:nvSpPr>
          <p:cNvPr id="27" name="Shape 27"/>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8" name="Shape 28"/>
        <p:cNvGrpSpPr/>
        <p:nvPr/>
      </p:nvGrpSpPr>
      <p:grpSpPr>
        <a:xfrm>
          <a:off y="0" x="0"/>
          <a:ext cy="0" cx="0"/>
          <a:chOff y="0" x="0"/>
          <a:chExt cy="0" cx="0"/>
        </a:xfrm>
      </p:grpSpPr>
      <p:sp>
        <p:nvSpPr>
          <p:cNvPr id="29" name="Shape 29"/>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0" name="Shape 30"/>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1" name="Shape 31"/>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2" name="Shape 32"/>
        <p:cNvGrpSpPr/>
        <p:nvPr/>
      </p:nvGrpSpPr>
      <p:grpSpPr>
        <a:xfrm>
          <a:off y="0" x="0"/>
          <a:ext cy="0" cx="0"/>
          <a:chOff y="0" x="0"/>
          <a:chExt cy="0" cx="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3" name="Shape 33"/>
        <p:cNvGrpSpPr/>
        <p:nvPr/>
      </p:nvGrpSpPr>
      <p:grpSpPr>
        <a:xfrm>
          <a:off y="0" x="0"/>
          <a:ext cy="0" cx="0"/>
          <a:chOff y="0" x="0"/>
          <a:chExt cy="0" cx="0"/>
        </a:xfrm>
      </p:grpSpPr>
      <p:sp>
        <p:nvSpPr>
          <p:cNvPr id="34" name="Shape 34"/>
          <p:cNvSpPr txBox="1"/>
          <p:nvPr>
            <p:ph type="title"/>
          </p:nvPr>
        </p:nvSpPr>
        <p:spPr>
          <a:xfrm>
            <a:off y="168275" x="457200"/>
            <a:ext cy="1050924"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5" name="Shape 35"/>
        <p:cNvGrpSpPr/>
        <p:nvPr/>
      </p:nvGrpSpPr>
      <p:grpSpPr>
        <a:xfrm>
          <a:off y="0" x="0"/>
          <a:ext cy="0" cx="0"/>
          <a:chOff y="0" x="0"/>
          <a:chExt cy="0" cx="0"/>
        </a:xfrm>
      </p:grpSpPr>
      <p:sp>
        <p:nvSpPr>
          <p:cNvPr id="36" name="Shape 36"/>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8" name="Shape 38"/>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9" name="Shape 39"/>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40" name="Shape 40"/>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media/image00.jpg" Type="http://schemas.openxmlformats.org/officeDocument/2006/relationships/image" Id="rId1"/><Relationship Target="../theme/theme1.xml" Type="http://schemas.openxmlformats.org/officeDocument/2006/relationships/theme" Id="rId3"/></Relationships>
</file>

<file path=ppt/slideMasters/_rels/slideMaster2.xml.rels><?xml version="1.0" encoding="UTF-8" standalone="yes"?><Relationships xmlns="http://schemas.openxmlformats.org/package/2006/relationships"><Relationship Target="../theme/theme4.xml" Type="http://schemas.openxmlformats.org/officeDocument/2006/relationships/theme" Id="rId12"/><Relationship Target="../slideLayouts/slideLayout2.xml" Type="http://schemas.openxmlformats.org/officeDocument/2006/relationships/slideLayout" Id="rId2"/><Relationship Target="../media/image01.jpg" Type="http://schemas.openxmlformats.org/officeDocument/2006/relationships/image"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t="0" b="0" r="0" l="0"/>
          </a:stretch>
        </a:blipFill>
      </p:bgPr>
    </p:bg>
    <p:spTree>
      <p:nvGrpSpPr>
        <p:cNvPr id="4" name="Shape 4"/>
        <p:cNvGrpSpPr/>
        <p:nvPr/>
      </p:nvGrpSpPr>
      <p:grpSpPr>
        <a:xfrm>
          <a:off y="0" x="0"/>
          <a:ext cy="0" cx="0"/>
          <a:chOff y="0" x="0"/>
          <a:chExt cy="0" cx="0"/>
        </a:xfrm>
      </p:grpSpPr>
      <p:sp>
        <p:nvSpPr>
          <p:cNvPr id="5" name="Shape 5"/>
          <p:cNvSpPr txBox="1"/>
          <p:nvPr>
            <p:ph type="title"/>
          </p:nvPr>
        </p:nvSpPr>
        <p:spPr>
          <a:xfrm>
            <a:off y="168275" x="457200"/>
            <a:ext cy="1050924" cx="8229600"/>
          </a:xfrm>
          <a:prstGeom prst="rect">
            <a:avLst/>
          </a:prstGeom>
          <a:noFill/>
          <a:ln>
            <a:noFill/>
          </a:ln>
        </p:spPr>
        <p:txBody>
          <a:bodyPr bIns="91425" rIns="91425" lIns="91425" tIns="91425" anchor="ctr"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6" name="Shape 6"/>
          <p:cNvSpPr txBox="1"/>
          <p:nvPr>
            <p:ph idx="1" type="body"/>
          </p:nvPr>
        </p:nvSpPr>
        <p:spPr>
          <a:xfrm>
            <a:off y="1371600" x="457200"/>
            <a:ext cy="4759324" cx="8229600"/>
          </a:xfrm>
          <a:prstGeom prst="rect">
            <a:avLst/>
          </a:prstGeom>
          <a:noFill/>
          <a:ln>
            <a:noFill/>
          </a:ln>
        </p:spPr>
        <p:txBody>
          <a:bodyPr bIns="91425" rIns="91425" lIns="91425" tIns="91425" anchor="t" anchorCtr="0"/>
          <a:lstStyle>
            <a:lvl1pPr algn="l" rtl="0" marR="0" indent="-261937" marL="465138">
              <a:spcBef>
                <a:spcPts val="0"/>
              </a:spcBef>
              <a:spcAft>
                <a:spcPts val="0"/>
              </a:spcAft>
              <a:buClr>
                <a:schemeClr val="dk1"/>
              </a:buClr>
              <a:buFont typeface="Arial"/>
              <a:buChar char="•"/>
              <a:defRPr/>
            </a:lvl1pPr>
            <a:lvl2pPr algn="l" rtl="0" marR="0" indent="-234950" marL="1035050">
              <a:spcBef>
                <a:spcPts val="0"/>
              </a:spcBef>
              <a:spcAft>
                <a:spcPts val="0"/>
              </a:spcAft>
              <a:buClr>
                <a:schemeClr val="dk1"/>
              </a:buClr>
              <a:buFont typeface="Arial"/>
              <a:buChar char="•"/>
              <a:defRPr/>
            </a:lvl2pPr>
            <a:lvl3pPr algn="l" rtl="0" marR="0" indent="-82550" marL="1377950">
              <a:spcBef>
                <a:spcPts val="480"/>
              </a:spcBef>
              <a:spcAft>
                <a:spcPts val="0"/>
              </a:spcAft>
              <a:buClr>
                <a:schemeClr val="lt1"/>
              </a:buClr>
              <a:buFont typeface="Arial"/>
              <a:buChar char="•"/>
              <a:defRPr/>
            </a:lvl3pPr>
            <a:lvl4pPr algn="l" rtl="0" marR="0" indent="-107950" marL="1720850">
              <a:spcBef>
                <a:spcPts val="400"/>
              </a:spcBef>
              <a:spcAft>
                <a:spcPts val="0"/>
              </a:spcAft>
              <a:buClr>
                <a:schemeClr val="lt1"/>
              </a:buClr>
              <a:buFont typeface="Arial"/>
              <a:buChar char="–"/>
              <a:defRPr/>
            </a:lvl4pPr>
            <a:lvl5pPr algn="l" rtl="0" marR="0" indent="-107950" marL="2063750">
              <a:spcBef>
                <a:spcPts val="400"/>
              </a:spcBef>
              <a:spcAft>
                <a:spcPts val="0"/>
              </a:spcAft>
              <a:buClr>
                <a:schemeClr val="lt1"/>
              </a:buClr>
              <a:buFont typeface="Arial"/>
              <a:buChar char="»"/>
              <a:defRPr/>
            </a:lvl5pPr>
            <a:lvl6pPr algn="l" rtl="0" marR="0" indent="-107950" marL="2520950">
              <a:spcBef>
                <a:spcPts val="400"/>
              </a:spcBef>
              <a:spcAft>
                <a:spcPts val="0"/>
              </a:spcAft>
              <a:buClr>
                <a:schemeClr val="lt1"/>
              </a:buClr>
              <a:buFont typeface="Arial"/>
              <a:buChar char="»"/>
              <a:defRPr/>
            </a:lvl6pPr>
            <a:lvl7pPr algn="l" rtl="0" marR="0" indent="-107950" marL="2978150">
              <a:spcBef>
                <a:spcPts val="400"/>
              </a:spcBef>
              <a:spcAft>
                <a:spcPts val="0"/>
              </a:spcAft>
              <a:buClr>
                <a:schemeClr val="lt1"/>
              </a:buClr>
              <a:buFont typeface="Arial"/>
              <a:buChar char="»"/>
              <a:defRPr/>
            </a:lvl7pPr>
            <a:lvl8pPr algn="l" rtl="0" marR="0" indent="-107950" marL="3435350">
              <a:spcBef>
                <a:spcPts val="400"/>
              </a:spcBef>
              <a:spcAft>
                <a:spcPts val="0"/>
              </a:spcAft>
              <a:buClr>
                <a:schemeClr val="lt1"/>
              </a:buClr>
              <a:buFont typeface="Arial"/>
              <a:buChar char="»"/>
              <a:defRPr/>
            </a:lvl8pPr>
            <a:lvl9pPr algn="l" rtl="0" marR="0" indent="-107950" marL="3892550">
              <a:spcBef>
                <a:spcPts val="400"/>
              </a:spcBef>
              <a:spcAft>
                <a:spcPts val="0"/>
              </a:spcAft>
              <a:buClr>
                <a:schemeClr val="lt1"/>
              </a:buClr>
              <a:buFont typeface="Arial"/>
              <a:buChar char="»"/>
              <a:defRPr/>
            </a:lvl9pPr>
          </a:lstStyle>
          <a:p/>
        </p:txBody>
      </p:sp>
    </p:spTree>
  </p:cSld>
  <p:clrMap accent2="accent2" accent3="accent3" accent4="accent4" accent5="accent5" accent6="accent6" hlink="hlink" tx2="lt2" tx1="dk1" bg2="dk2" bg1="lt1" folHlink="folHlink" accent1="accent1"/>
  <p:sldLayoutIdLst>
    <p:sldLayoutId id="2147483648"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t="0" b="0" r="0" l="0"/>
          </a:stretch>
        </a:blipFill>
      </p:bgPr>
    </p:bg>
    <p:spTree>
      <p:nvGrpSpPr>
        <p:cNvPr id="10" name="Shape 10"/>
        <p:cNvGrpSpPr/>
        <p:nvPr/>
      </p:nvGrpSpPr>
      <p:grpSpPr>
        <a:xfrm>
          <a:off y="0" x="0"/>
          <a:ext cy="0" cx="0"/>
          <a:chOff y="0" x="0"/>
          <a:chExt cy="0" cx="0"/>
        </a:xfrm>
      </p:grpSpPr>
      <p:sp>
        <p:nvSpPr>
          <p:cNvPr id="11" name="Shape 11"/>
          <p:cNvSpPr txBox="1"/>
          <p:nvPr>
            <p:ph type="title"/>
          </p:nvPr>
        </p:nvSpPr>
        <p:spPr>
          <a:xfrm>
            <a:off y="168275" x="457200"/>
            <a:ext cy="1050924" cx="8229600"/>
          </a:xfrm>
          <a:prstGeom prst="rect">
            <a:avLst/>
          </a:prstGeom>
          <a:noFill/>
          <a:ln>
            <a:noFill/>
          </a:ln>
        </p:spPr>
        <p:txBody>
          <a:bodyPr bIns="91425" rIns="91425" lIns="91425" tIns="91425" anchor="ctr"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12" name="Shape 12"/>
          <p:cNvSpPr txBox="1"/>
          <p:nvPr>
            <p:ph idx="1" type="body"/>
          </p:nvPr>
        </p:nvSpPr>
        <p:spPr>
          <a:xfrm>
            <a:off y="1371600" x="457200"/>
            <a:ext cy="4759324" cx="8229600"/>
          </a:xfrm>
          <a:prstGeom prst="rect">
            <a:avLst/>
          </a:prstGeom>
          <a:noFill/>
          <a:ln>
            <a:noFill/>
          </a:ln>
        </p:spPr>
        <p:txBody>
          <a:bodyPr bIns="91425" rIns="91425" lIns="91425" tIns="91425" anchor="t" anchorCtr="0"/>
          <a:lstStyle>
            <a:lvl1pPr algn="l" rtl="0" marR="0" indent="-261937" marL="465138">
              <a:spcBef>
                <a:spcPts val="0"/>
              </a:spcBef>
              <a:spcAft>
                <a:spcPts val="0"/>
              </a:spcAft>
              <a:buClr>
                <a:schemeClr val="dk1"/>
              </a:buClr>
              <a:buFont typeface="Arial"/>
              <a:buChar char="•"/>
              <a:defRPr/>
            </a:lvl1pPr>
            <a:lvl2pPr algn="l" rtl="0" marR="0" indent="-234950" marL="1035050">
              <a:spcBef>
                <a:spcPts val="0"/>
              </a:spcBef>
              <a:spcAft>
                <a:spcPts val="0"/>
              </a:spcAft>
              <a:buClr>
                <a:schemeClr val="dk1"/>
              </a:buClr>
              <a:buFont typeface="Arial"/>
              <a:buChar char="•"/>
              <a:defRPr/>
            </a:lvl2pPr>
            <a:lvl3pPr algn="l" rtl="0" marR="0" indent="-82550" marL="1377950">
              <a:spcBef>
                <a:spcPts val="480"/>
              </a:spcBef>
              <a:spcAft>
                <a:spcPts val="0"/>
              </a:spcAft>
              <a:buClr>
                <a:schemeClr val="lt1"/>
              </a:buClr>
              <a:buFont typeface="Arial"/>
              <a:buChar char="•"/>
              <a:defRPr/>
            </a:lvl3pPr>
            <a:lvl4pPr algn="l" rtl="0" marR="0" indent="-107950" marL="1720850">
              <a:spcBef>
                <a:spcPts val="400"/>
              </a:spcBef>
              <a:spcAft>
                <a:spcPts val="0"/>
              </a:spcAft>
              <a:buClr>
                <a:schemeClr val="lt1"/>
              </a:buClr>
              <a:buFont typeface="Arial"/>
              <a:buChar char="–"/>
              <a:defRPr/>
            </a:lvl4pPr>
            <a:lvl5pPr algn="l" rtl="0" marR="0" indent="-107950" marL="2063750">
              <a:spcBef>
                <a:spcPts val="400"/>
              </a:spcBef>
              <a:spcAft>
                <a:spcPts val="0"/>
              </a:spcAft>
              <a:buClr>
                <a:schemeClr val="lt1"/>
              </a:buClr>
              <a:buFont typeface="Arial"/>
              <a:buChar char="»"/>
              <a:defRPr/>
            </a:lvl5pPr>
            <a:lvl6pPr algn="l" rtl="0" marR="0" indent="-107950" marL="2520950">
              <a:spcBef>
                <a:spcPts val="400"/>
              </a:spcBef>
              <a:spcAft>
                <a:spcPts val="0"/>
              </a:spcAft>
              <a:buClr>
                <a:schemeClr val="lt1"/>
              </a:buClr>
              <a:buFont typeface="Arial"/>
              <a:buChar char="»"/>
              <a:defRPr/>
            </a:lvl6pPr>
            <a:lvl7pPr algn="l" rtl="0" marR="0" indent="-107950" marL="2978150">
              <a:spcBef>
                <a:spcPts val="400"/>
              </a:spcBef>
              <a:spcAft>
                <a:spcPts val="0"/>
              </a:spcAft>
              <a:buClr>
                <a:schemeClr val="lt1"/>
              </a:buClr>
              <a:buFont typeface="Arial"/>
              <a:buChar char="»"/>
              <a:defRPr/>
            </a:lvl7pPr>
            <a:lvl8pPr algn="l" rtl="0" marR="0" indent="-107950" marL="3435350">
              <a:spcBef>
                <a:spcPts val="400"/>
              </a:spcBef>
              <a:spcAft>
                <a:spcPts val="0"/>
              </a:spcAft>
              <a:buClr>
                <a:schemeClr val="lt1"/>
              </a:buClr>
              <a:buFont typeface="Arial"/>
              <a:buChar char="»"/>
              <a:defRPr/>
            </a:lvl8pPr>
            <a:lvl9pPr algn="l" rtl="0" marR="0" indent="-107950" marL="3892550">
              <a:spcBef>
                <a:spcPts val="400"/>
              </a:spcBef>
              <a:spcAft>
                <a:spcPts val="0"/>
              </a:spcAft>
              <a:buClr>
                <a:schemeClr val="lt1"/>
              </a:buClr>
              <a:buFont typeface="Arial"/>
              <a:buChar char="»"/>
              <a:defRPr/>
            </a:lvl9pPr>
          </a:lstStyle>
          <a:p/>
        </p:txBody>
      </p:sp>
      <p:sp>
        <p:nvSpPr>
          <p:cNvPr id="13" name="Shape 13"/>
          <p:cNvSpPr txBox="1"/>
          <p:nvPr/>
        </p:nvSpPr>
        <p:spPr>
          <a:xfrm>
            <a:off y="6535737" x="98425"/>
            <a:ext cy="274636" cx="4165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1200" lang="en-US" i="0">
                <a:solidFill>
                  <a:schemeClr val="lt1"/>
                </a:solidFill>
                <a:latin typeface="Arial"/>
                <a:ea typeface="Arial"/>
                <a:cs typeface="Arial"/>
                <a:sym typeface="Arial"/>
              </a:rPr>
              <a:t>Copyright © Houghton Mifflin Company. All rights reserved.</a:t>
            </a:r>
          </a:p>
        </p:txBody>
      </p:sp>
      <p:sp>
        <p:nvSpPr>
          <p:cNvPr id="14" name="Shape 14"/>
          <p:cNvSpPr txBox="1"/>
          <p:nvPr/>
        </p:nvSpPr>
        <p:spPr>
          <a:xfrm>
            <a:off y="6535737" x="8464550"/>
            <a:ext cy="274636" cx="663574"/>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lt1"/>
              </a:buClr>
              <a:buSzPct val="25000"/>
              <a:buFont typeface="Arial"/>
              <a:buNone/>
            </a:pPr>
            <a:r>
              <a:rPr strike="noStrike" u="none" b="0" cap="none" baseline="0" sz="1200" lang="en-US" i="0">
                <a:solidFill>
                  <a:schemeClr val="lt1"/>
                </a:solidFill>
                <a:latin typeface="Arial"/>
                <a:ea typeface="Arial"/>
                <a:cs typeface="Arial"/>
                <a:sym typeface="Arial"/>
              </a:rPr>
              <a:t>12 | </a:t>
            </a:r>
            <a:fld id="{00000000-1234-1234-1234-123412341234}" type="slidenum">
              <a:rPr strike="noStrike" u="none" b="0" cap="none" baseline="0" sz="1200" lang="en-US" i="0">
                <a:solidFill>
                  <a:schemeClr val="lt1"/>
                </a:solidFill>
                <a:latin typeface="Arial"/>
                <a:ea typeface="Arial"/>
                <a:cs typeface="Arial"/>
                <a:sym typeface="Arial"/>
              </a:rPr>
              <a:t>‹#›</a:t>
            </a:fld>
          </a:p>
        </p:txBody>
      </p:sp>
    </p:spTree>
  </p:cSld>
  <p:clrMap accent2="accent2" accent3="accent3" accent4="accent4" accent5="accent5" accent6="accent6" hlink="hlink" tx2="lt2" tx1="dk1" bg2="dk2" bg1="lt1" folHlink="folHlink" accent1="accent1"/>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type="ctrTitle"/>
          </p:nvPr>
        </p:nvSpPr>
        <p:spPr>
          <a:xfrm>
            <a:off y="2328861" x="4810125"/>
            <a:ext cy="876300" cx="4265612"/>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4000" lang="en-US" i="0">
                <a:solidFill>
                  <a:schemeClr val="dk1"/>
                </a:solidFill>
                <a:latin typeface="Arial"/>
                <a:ea typeface="Arial"/>
                <a:cs typeface="Arial"/>
                <a:sym typeface="Arial"/>
              </a:rPr>
              <a:t>Chapter 12</a:t>
            </a:r>
          </a:p>
        </p:txBody>
      </p:sp>
      <p:sp>
        <p:nvSpPr>
          <p:cNvPr id="50" name="Shape 50"/>
          <p:cNvSpPr txBox="1"/>
          <p:nvPr>
            <p:ph idx="1" type="subTitle"/>
          </p:nvPr>
        </p:nvSpPr>
        <p:spPr>
          <a:xfrm>
            <a:off y="3184525" x="4810125"/>
            <a:ext cy="1752600" cx="4265612"/>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3600" lang="en-US" i="0">
                <a:solidFill>
                  <a:schemeClr val="dk1"/>
                </a:solidFill>
                <a:latin typeface="Arial"/>
                <a:ea typeface="Arial"/>
                <a:cs typeface="Arial"/>
                <a:sym typeface="Arial"/>
              </a:rPr>
              <a:t>The Crisis of the Later Middle Ages, 1300–1450</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y="0" x="0"/>
          <a:ext cy="0" cx="0"/>
          <a:chOff y="0" x="0"/>
          <a:chExt cy="0" cx="0"/>
        </a:xfrm>
      </p:grpSpPr>
      <p:sp>
        <p:nvSpPr>
          <p:cNvPr id="103" name="Shape 103"/>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200" lang="en-US" i="0">
                <a:solidFill>
                  <a:schemeClr val="dk1"/>
                </a:solidFill>
                <a:latin typeface="Arial"/>
                <a:ea typeface="Arial"/>
                <a:cs typeface="Arial"/>
                <a:sym typeface="Arial"/>
              </a:rPr>
            </a:br>
            <a:r>
              <a:rPr strike="noStrike" u="none" b="1" cap="none" baseline="0" sz="3200" lang="en-US" i="0">
                <a:solidFill>
                  <a:schemeClr val="dk1"/>
                </a:solidFill>
                <a:latin typeface="Arial"/>
                <a:ea typeface="Arial"/>
                <a:cs typeface="Arial"/>
                <a:sym typeface="Arial"/>
              </a:rPr>
              <a:t>Social, Economic, and Cultural Consequences</a:t>
            </a:r>
            <a:br>
              <a:rPr strike="noStrike" u="none" b="1" cap="none" baseline="0" sz="3600" lang="en-US" i="0">
                <a:solidFill>
                  <a:schemeClr val="dk1"/>
                </a:solidFill>
                <a:latin typeface="Arial"/>
                <a:ea typeface="Arial"/>
                <a:cs typeface="Arial"/>
                <a:sym typeface="Arial"/>
              </a:rPr>
            </a:br>
          </a:p>
        </p:txBody>
      </p:sp>
      <p:sp>
        <p:nvSpPr>
          <p:cNvPr id="104" name="Shape 104"/>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Priests often took great risks to minister to the sick and had a high mortality rate.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Church officials sanctioned unorthodox measures in the emergency, such as laymen administering extreme unction.</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New evidence suggests that the medieval agrarian economy showed remarkable resilience in the face of the plague.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Guilds accepted many new members, often unrelated to old guild members.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Pr>
              <a:t>Social, Economic, and Cultural Consequences</a:t>
            </a:r>
          </a:p>
        </p:txBody>
      </p:sp>
      <p:sp>
        <p:nvSpPr>
          <p:cNvPr id="110" name="Shape 110"/>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The Black Death resulted in a general European inflation.</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The plague caused profound pessimism, religious fanaticism (flagellants), suspicion of travelers and pilgrims, and slighting of funeral rites.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New colleges were endowed to deal with the shortage of priests.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By traumatizing medieval society and the church, the plague ultimately contributed to the Reformation.</a:t>
            </a:r>
          </a:p>
          <a:p>
            <a:pPr algn="l" rtl="0" lvl="0" marR="0" indent="-261937" marL="465137">
              <a:lnSpc>
                <a:spcPct val="100000"/>
              </a:lnSpc>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Pr>
              <a:t>The Hundred Years’ War</a:t>
            </a:r>
          </a:p>
        </p:txBody>
      </p:sp>
      <p:sp>
        <p:nvSpPr>
          <p:cNvPr id="116" name="Shape 116"/>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Causes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Popular Response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Course of the War to 1419</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Joan of Arc and France’s Victory</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Costs and Consequences</a:t>
            </a:r>
          </a:p>
          <a:p>
            <a:pPr algn="l" rtl="0" lvl="0" marR="0" indent="-261937" marL="465138">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y="0" x="0"/>
          <a:ext cy="0" cx="0"/>
          <a:chOff y="0" x="0"/>
          <a:chExt cy="0" cx="0"/>
        </a:xfrm>
      </p:grpSpPr>
      <p:sp>
        <p:nvSpPr>
          <p:cNvPr id="121" name="Shape 121"/>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Causes</a:t>
            </a:r>
            <a:br>
              <a:rPr strike="noStrike" u="none" b="1" cap="none" baseline="0" sz="3600" lang="en-US" i="0">
                <a:solidFill>
                  <a:schemeClr val="dk1"/>
                </a:solidFill>
                <a:latin typeface="Arial"/>
                <a:ea typeface="Arial"/>
                <a:cs typeface="Arial"/>
                <a:sym typeface="Arial"/>
              </a:rPr>
            </a:br>
          </a:p>
        </p:txBody>
      </p:sp>
      <p:sp>
        <p:nvSpPr>
          <p:cNvPr id="122" name="Shape 122"/>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In 1328 French barons denied the claim of English King Edward III to the French throne and chose Philip VI of Valois as king.</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In 1337 Philip confiscated Edward III’s holding of Aquitaine.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The Hundred Years’ War also became a French civil war as some French barons supported Edward III’s claims to stop the centralizing drive of the French monarchy.</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Economic factors involving the wool trade and control of Flemish towns created tension between the English and the French.</a:t>
            </a:r>
          </a:p>
          <a:p>
            <a:pPr algn="l" rtl="0" lvl="0" marR="0" indent="0" marL="0">
              <a:spcBef>
                <a:spcPts val="0"/>
              </a:spcBef>
              <a:buNone/>
            </a:pPr>
            <a:r>
              <a:t/>
            </a:r>
            <a:endParaRPr strike="noStrike" u="none" b="0" cap="none" baseline="0" sz="2600" i="0">
              <a:solidFill>
                <a:schemeClr val="dk1"/>
              </a:solidFill>
              <a:latin typeface="Arial"/>
              <a:ea typeface="Arial"/>
              <a:cs typeface="Arial"/>
              <a:sym typeface="Aria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y="0" x="0"/>
          <a:ext cy="0" cx="0"/>
          <a:chOff y="0" x="0"/>
          <a:chExt cy="0" cx="0"/>
        </a:xfrm>
      </p:grpSpPr>
      <p:sp>
        <p:nvSpPr>
          <p:cNvPr id="127" name="Shape 127"/>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The Popular Response</a:t>
            </a:r>
            <a:br>
              <a:rPr strike="noStrike" u="none" b="1" cap="none" baseline="0" sz="3600" lang="en-US" i="0">
                <a:solidFill>
                  <a:schemeClr val="dk1"/>
                </a:solidFill>
                <a:latin typeface="Arial"/>
                <a:ea typeface="Arial"/>
                <a:cs typeface="Arial"/>
                <a:sym typeface="Arial"/>
              </a:rPr>
            </a:br>
          </a:p>
        </p:txBody>
      </p:sp>
      <p:sp>
        <p:nvSpPr>
          <p:cNvPr id="128" name="Shape 128"/>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Both English and French kings used priests to stimulate patriotism among the people.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War provided poor knights and others (criminals who enlisted, for example) with opportunities for plunder and new estates.</a:t>
            </a:r>
          </a:p>
          <a:p>
            <a:pPr algn="l" rtl="0" lvl="0" marR="0" indent="0" marL="0">
              <a:spcBef>
                <a:spcPts val="0"/>
              </a:spcBef>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y="0" x="0"/>
          <a:ext cy="0" cx="0"/>
          <a:chOff y="0" x="0"/>
          <a:chExt cy="0" cx="0"/>
        </a:xfrm>
      </p:grpSpPr>
      <p:sp>
        <p:nvSpPr>
          <p:cNvPr id="133" name="Shape 133"/>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The Course of the War to 1419</a:t>
            </a:r>
            <a:br>
              <a:rPr strike="noStrike" u="none" b="1" cap="none" baseline="0" sz="3600" lang="en-US" i="0">
                <a:solidFill>
                  <a:schemeClr val="dk1"/>
                </a:solidFill>
                <a:latin typeface="Arial"/>
                <a:ea typeface="Arial"/>
                <a:cs typeface="Arial"/>
                <a:sym typeface="Arial"/>
              </a:rPr>
            </a:br>
          </a:p>
        </p:txBody>
      </p:sp>
      <p:sp>
        <p:nvSpPr>
          <p:cNvPr id="134" name="Shape 134"/>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English scored successes early on. </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At Crécy (1346), Poitiers (1356), and Agincourt (1415), the English longbowmen were instrumental in defeating the French.</a:t>
            </a:r>
          </a:p>
          <a:p>
            <a:pPr algn="l" rtl="0" lvl="0" marR="0" indent="0" marL="0">
              <a:spcBef>
                <a:spcPts val="0"/>
              </a:spcBef>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y="0" x="0"/>
          <a:ext cy="0" cx="0"/>
          <a:chOff y="0" x="0"/>
          <a:chExt cy="0" cx="0"/>
        </a:xfrm>
      </p:grpSpPr>
      <p:sp>
        <p:nvSpPr>
          <p:cNvPr id="139" name="Shape 139"/>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Joan of Arc and France’s Victory</a:t>
            </a:r>
            <a:br>
              <a:rPr strike="noStrike" u="none" b="1" cap="none" baseline="0" sz="3600" lang="en-US" i="0">
                <a:solidFill>
                  <a:schemeClr val="dk1"/>
                </a:solidFill>
                <a:latin typeface="Arial"/>
                <a:ea typeface="Arial"/>
                <a:cs typeface="Arial"/>
                <a:sym typeface="Arial"/>
              </a:rPr>
            </a:br>
          </a:p>
        </p:txBody>
      </p:sp>
      <p:sp>
        <p:nvSpPr>
          <p:cNvPr id="140" name="Shape 140"/>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In 1429, the French peasant girl Joan of Arc claimed divine inspiration and helped turn the tide in favor of the French. </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She was captured by the English, tried, and executed on charges of witchcraft.</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war ended in 1453 with the English holding only the port of Calais in France.</a:t>
            </a:r>
          </a:p>
          <a:p>
            <a:pPr algn="l" rtl="0" lvl="0" marR="0" indent="0" marL="0">
              <a:spcBef>
                <a:spcPts val="0"/>
              </a:spcBef>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sp>
        <p:nvSpPr>
          <p:cNvPr id="145" name="Shape 145"/>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Costs and Consequences</a:t>
            </a:r>
            <a:br>
              <a:rPr strike="noStrike" u="none" b="1" cap="none" baseline="0" sz="3600" lang="en-US" i="0">
                <a:solidFill>
                  <a:schemeClr val="dk1"/>
                </a:solidFill>
                <a:latin typeface="Arial"/>
                <a:ea typeface="Arial"/>
                <a:cs typeface="Arial"/>
                <a:sym typeface="Arial"/>
              </a:rPr>
            </a:br>
          </a:p>
        </p:txBody>
      </p:sp>
      <p:sp>
        <p:nvSpPr>
          <p:cNvPr id="146" name="Shape 146"/>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The war was costly for both sides and local government in England fell into disarray as so many sheriffs were serving abroad as knights.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To pay for the war, Edward III had to negotiate almost constantly with the barons in Parliament, thus strengthening the institution.</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The war promoted the growth of nationalism in both countries.</a:t>
            </a:r>
          </a:p>
          <a:p>
            <a:pPr algn="l" rtl="0" lvl="0" marR="0" indent="0" marL="0">
              <a:spcBef>
                <a:spcPts val="0"/>
              </a:spcBef>
              <a:buNone/>
            </a:pPr>
            <a:r>
              <a:t/>
            </a:r>
            <a:endParaRPr strike="noStrike" u="none" b="0" cap="none" baseline="0" sz="2800" i="0">
              <a:solidFill>
                <a:schemeClr val="dk1"/>
              </a:solidFill>
              <a:latin typeface="Arial"/>
              <a:ea typeface="Arial"/>
              <a:cs typeface="Arial"/>
              <a:sym typeface="Arial"/>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y="0" x="0"/>
          <a:ext cy="0" cx="0"/>
          <a:chOff y="0" x="0"/>
          <a:chExt cy="0" cx="0"/>
        </a:xfrm>
      </p:grpSpPr>
      <p:sp>
        <p:nvSpPr>
          <p:cNvPr id="151" name="Shape 151"/>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Pr>
              <a:t>Challenges to the Church</a:t>
            </a:r>
          </a:p>
        </p:txBody>
      </p:sp>
      <p:sp>
        <p:nvSpPr>
          <p:cNvPr id="152" name="Shape 152"/>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Babylonian Captivity and the Great Schism</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Conciliar Movement</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Lay Piety and Mysticism</a:t>
            </a:r>
          </a:p>
          <a:p>
            <a:pPr algn="l" rtl="0" lvl="0" marR="0" indent="-261937" marL="465138">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y="0" x="0"/>
          <a:ext cy="0" cx="0"/>
          <a:chOff y="0" x="0"/>
          <a:chExt cy="0" cx="0"/>
        </a:xfrm>
      </p:grpSpPr>
      <p:sp>
        <p:nvSpPr>
          <p:cNvPr id="157" name="Shape 157"/>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The Babylonian Captivity and the Great Schism</a:t>
            </a:r>
            <a:br>
              <a:rPr strike="noStrike" u="none" b="1" cap="none" baseline="0" sz="3600" lang="en-US" i="0">
                <a:solidFill>
                  <a:schemeClr val="dk1"/>
                </a:solidFill>
                <a:latin typeface="Arial"/>
                <a:ea typeface="Arial"/>
                <a:cs typeface="Arial"/>
                <a:sym typeface="Arial"/>
              </a:rPr>
            </a:br>
          </a:p>
        </p:txBody>
      </p:sp>
      <p:sp>
        <p:nvSpPr>
          <p:cNvPr id="158" name="Shape 158"/>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From 1309–1376 the popes resided in Avignon, France, under control of the French monarchy.</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After returning to Rome in 1377, Urban VI succeeded to the papacy. Antagonized by Urban’s anti-corruption campaign, a number of cardinals returned to France and chose a different Pope, Clement VII, who would reside in Avignon.</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Kings lined up behind one pope or the other based on political considerations.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The schism confused common people and discredited the Church among some.</a:t>
            </a:r>
          </a:p>
          <a:p>
            <a:pPr algn="l" rtl="0" lvl="0" marR="0" indent="0" marL="0">
              <a:spcBef>
                <a:spcPts val="0"/>
              </a:spcBef>
              <a:buNone/>
            </a:pPr>
            <a:r>
              <a:t/>
            </a:r>
            <a:endParaRPr strike="noStrike" u="none" b="0" cap="none" baseline="0" sz="2600" i="0">
              <a:solidFill>
                <a:schemeClr val="dk1"/>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Pr>
              <a:t>Prelude to Disaster</a:t>
            </a:r>
          </a:p>
        </p:txBody>
      </p:sp>
      <p:sp>
        <p:nvSpPr>
          <p:cNvPr id="56" name="Shape 56"/>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Climate Change and Famine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Government Ineptitude</a:t>
            </a:r>
          </a:p>
          <a:p>
            <a:pPr algn="l" rtl="0" lvl="0" marR="0" indent="-261937" marL="465138">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y="0" x="0"/>
          <a:ext cy="0" cx="0"/>
          <a:chOff y="0" x="0"/>
          <a:chExt cy="0" cx="0"/>
        </a:xfrm>
      </p:grpSpPr>
      <p:sp>
        <p:nvSpPr>
          <p:cNvPr id="163" name="Shape 163"/>
          <p:cNvSpPr txBox="1"/>
          <p:nvPr>
            <p:ph type="title"/>
          </p:nvPr>
        </p:nvSpPr>
        <p:spPr>
          <a:xfrm>
            <a:off y="3206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The Conciliar Movement</a:t>
            </a:r>
            <a:br>
              <a:rPr strike="noStrike" u="none" b="1" cap="none" baseline="0" sz="3600" lang="en-US" i="0">
                <a:solidFill>
                  <a:schemeClr val="dk1"/>
                </a:solidFill>
                <a:latin typeface="Arial"/>
                <a:ea typeface="Arial"/>
                <a:cs typeface="Arial"/>
                <a:sym typeface="Arial"/>
              </a:rPr>
            </a:br>
          </a:p>
        </p:txBody>
      </p:sp>
      <p:sp>
        <p:nvSpPr>
          <p:cNvPr id="164" name="Shape 164"/>
          <p:cNvSpPr txBox="1"/>
          <p:nvPr>
            <p:ph idx="1" type="body"/>
          </p:nvPr>
        </p:nvSpPr>
        <p:spPr>
          <a:xfrm>
            <a:off y="1066800" x="457200"/>
            <a:ext cy="5486399"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Before the schism, Marsiglio, rector of the University of Paris, argued that the Church should be led by a council superior to the pope.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The English scholar John Wyclif (ca 1330–1384) argued that there was no scriptural foundation for the pope’s temporal power. He also argued that all Christians should read the Bible for themselves.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The cardinals of Avignon and Rome summoned a council at Pisa in 1409 that deposed both popes and elected a third, but the old popes refused to step down, leading to a threefold schism.</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The German emperor Sigismund organized a council at Constance that met from 1414–1418 and resolved the schism, electing a new pope (and burning the heretic John Hus at the stake).</a:t>
            </a:r>
          </a:p>
          <a:p>
            <a:pPr algn="l" rtl="0" lvl="0" marR="0" indent="0" marL="0">
              <a:spcBef>
                <a:spcPts val="0"/>
              </a:spcBef>
              <a:buNone/>
            </a:pPr>
            <a:r>
              <a:t/>
            </a:r>
            <a:endParaRPr strike="noStrike" u="none" b="0" cap="none" baseline="0" sz="2400" i="0">
              <a:solidFill>
                <a:schemeClr val="dk1"/>
              </a:solidFill>
              <a:latin typeface="Arial"/>
              <a:ea typeface="Arial"/>
              <a:cs typeface="Arial"/>
              <a:sym typeface="Aria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y="0" x="0"/>
          <a:ext cy="0" cx="0"/>
          <a:chOff y="0" x="0"/>
          <a:chExt cy="0" cx="0"/>
        </a:xfrm>
      </p:grpSpPr>
      <p:sp>
        <p:nvSpPr>
          <p:cNvPr id="169" name="Shape 169"/>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Lay Piety and Mysticism</a:t>
            </a:r>
            <a:br>
              <a:rPr strike="noStrike" u="none" b="1" cap="none" baseline="0" sz="3600" lang="en-US" i="0">
                <a:solidFill>
                  <a:schemeClr val="dk1"/>
                </a:solidFill>
                <a:latin typeface="Arial"/>
                <a:ea typeface="Arial"/>
                <a:cs typeface="Arial"/>
                <a:sym typeface="Arial"/>
              </a:rPr>
            </a:br>
          </a:p>
        </p:txBody>
      </p:sp>
      <p:sp>
        <p:nvSpPr>
          <p:cNvPr id="170" name="Shape 170"/>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During the fourteenth and fifteenth centuries, the laity began to exercise increasing control over parish affairs.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Laymen and women often formed confraternities.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In late fourteenth-century Holland, a group of laypeople formed the “Brethren and Sisters of the Common Life.”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For some people, lay piety found expression in mystical experiences.</a:t>
            </a:r>
          </a:p>
          <a:p>
            <a:pPr algn="l" rtl="0" lvl="0" marR="0" indent="0" marL="0">
              <a:spcBef>
                <a:spcPts val="0"/>
              </a:spcBef>
              <a:buNone/>
            </a:pPr>
            <a:r>
              <a:t/>
            </a:r>
            <a:endParaRPr strike="noStrike" u="none" b="0" cap="none" baseline="0" sz="2800" i="0">
              <a:solidFill>
                <a:schemeClr val="dk1"/>
              </a:solidFill>
              <a:latin typeface="Arial"/>
              <a:ea typeface="Arial"/>
              <a:cs typeface="Arial"/>
              <a:sym typeface="Aria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y="0" x="0"/>
          <a:ext cy="0" cx="0"/>
          <a:chOff y="0" x="0"/>
          <a:chExt cy="0" cx="0"/>
        </a:xfrm>
      </p:grpSpPr>
      <p:sp>
        <p:nvSpPr>
          <p:cNvPr id="175" name="Shape 175"/>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Pr>
              <a:t>Economic and Social Change</a:t>
            </a:r>
          </a:p>
        </p:txBody>
      </p:sp>
      <p:sp>
        <p:nvSpPr>
          <p:cNvPr id="176" name="Shape 176"/>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Peasant Revolts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Urban Conflicts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Sex in the City</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Fur-Collar Crime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Ethnic Tensions and Restrictions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Literacy and Vernacular Literature</a:t>
            </a:r>
          </a:p>
          <a:p>
            <a:pPr algn="l" rtl="0" lvl="0" marR="0" indent="-261937" marL="465138">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sp>
        <p:nvSpPr>
          <p:cNvPr id="181" name="Shape 181"/>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Peasant Revolts</a:t>
            </a:r>
            <a:br>
              <a:rPr strike="noStrike" u="none" b="1" cap="none" baseline="0" sz="3600" lang="en-US" i="0">
                <a:solidFill>
                  <a:schemeClr val="dk1"/>
                </a:solidFill>
                <a:latin typeface="Arial"/>
                <a:ea typeface="Arial"/>
                <a:cs typeface="Arial"/>
                <a:sym typeface="Arial"/>
              </a:rPr>
            </a:br>
          </a:p>
        </p:txBody>
      </p:sp>
      <p:sp>
        <p:nvSpPr>
          <p:cNvPr id="182" name="Shape 182"/>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Frequent revolts provide evidence of the suffering and exploitation of peasants.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Flanders was the most highly urbanized region in northern Europe.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Uprisings in Flanders (1323–1328) represent the first mass movements of the fourteenth century.</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Following fighting along the French-Flemish border, heavy indemnities were placed on the peasants.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Pr>
              <a:t>Peasant Revolts (continued)</a:t>
            </a:r>
          </a:p>
        </p:txBody>
      </p:sp>
      <p:sp>
        <p:nvSpPr>
          <p:cNvPr id="188" name="Shape 188"/>
          <p:cNvSpPr txBox="1"/>
          <p:nvPr>
            <p:ph idx="1" type="body"/>
          </p:nvPr>
        </p:nvSpPr>
        <p:spPr>
          <a:xfrm>
            <a:off y="1066800" x="457200"/>
            <a:ext cy="5410200"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In response, revolts broke out in 1323, revolts that evolved into a larger movement. </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A French army crushed the peasant forces in 1328.</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In 1358 French peasants, tormented by famine, plague, and high taxes to finance the Hundred Years’ War, rebelled in the so-called Jacquerie.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In 1381 rising peasant expectations of well-being in England collided with reimposition of a head tax on peasants to start a peasant rebellion, probably the largest of the Middle Ages.</a:t>
            </a:r>
          </a:p>
          <a:p>
            <a:pPr algn="l" rtl="0" lvl="0" marR="0" indent="-287337" marL="465137">
              <a:lnSpc>
                <a:spcPct val="100000"/>
              </a:lnSpc>
              <a:spcBef>
                <a:spcPts val="0"/>
              </a:spcBef>
              <a:spcAft>
                <a:spcPts val="0"/>
              </a:spcAft>
              <a:buClr>
                <a:schemeClr val="dk1"/>
              </a:buClr>
              <a:buFont typeface="Arial"/>
              <a:buNone/>
            </a:pPr>
            <a:r>
              <a:t/>
            </a:r>
            <a:endParaRPr strike="noStrike" u="none" b="0" cap="none" baseline="0" sz="28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2800" i="0">
              <a:solidFill>
                <a:schemeClr val="dk1"/>
              </a:solidFill>
              <a:latin typeface="Arial"/>
              <a:ea typeface="Arial"/>
              <a:cs typeface="Arial"/>
              <a:sym typeface="Aria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sp>
        <p:nvSpPr>
          <p:cNvPr id="193" name="Shape 193"/>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Urban Conflicts</a:t>
            </a:r>
            <a:br>
              <a:rPr strike="noStrike" u="none" b="1" cap="none" baseline="0" sz="3600" lang="en-US" i="0">
                <a:solidFill>
                  <a:schemeClr val="dk1"/>
                </a:solidFill>
                <a:latin typeface="Arial"/>
                <a:ea typeface="Arial"/>
                <a:cs typeface="Arial"/>
                <a:sym typeface="Arial"/>
              </a:rPr>
            </a:br>
          </a:p>
        </p:txBody>
      </p:sp>
      <p:sp>
        <p:nvSpPr>
          <p:cNvPr id="194" name="Shape 194"/>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Rebellions also occurred in the late fourteenth century in Florence, Spain, and the cities of Germany.</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Revolts often occurred in cities where the conditions of work were changing for many people.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Urban uprisings were most often touched-off by economic issues, but they were also sparked by issues involving honor.</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The sense of honor developed by craft and journeymen’s guilds was a gendered one.</a:t>
            </a:r>
          </a:p>
          <a:p>
            <a:pPr algn="l" rtl="0" lvl="0" marR="0" indent="0" marL="0">
              <a:spcBef>
                <a:spcPts val="0"/>
              </a:spcBef>
              <a:buNone/>
            </a:pPr>
            <a:r>
              <a:t/>
            </a:r>
            <a:endParaRPr strike="noStrike" u="none" b="0" cap="none" baseline="0" sz="2800" i="0">
              <a:solidFill>
                <a:schemeClr val="dk1"/>
              </a:solidFill>
              <a:latin typeface="Arial"/>
              <a:ea typeface="Arial"/>
              <a:cs typeface="Arial"/>
              <a:sym typeface="Arial"/>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Sex in the City</a:t>
            </a:r>
            <a:br>
              <a:rPr strike="noStrike" u="none" b="1" cap="none" baseline="0" sz="3600" lang="en-US" i="0">
                <a:solidFill>
                  <a:schemeClr val="dk1"/>
                </a:solidFill>
                <a:latin typeface="Arial"/>
                <a:ea typeface="Arial"/>
                <a:cs typeface="Arial"/>
                <a:sym typeface="Arial"/>
              </a:rPr>
            </a:br>
          </a:p>
        </p:txBody>
      </p:sp>
      <p:sp>
        <p:nvSpPr>
          <p:cNvPr id="200" name="Shape 200"/>
          <p:cNvSpPr txBox="1"/>
          <p:nvPr>
            <p:ph idx="1" type="body"/>
          </p:nvPr>
        </p:nvSpPr>
        <p:spPr>
          <a:xfrm>
            <a:off y="1371600" x="457200"/>
            <a:ext cy="4759324" cx="84582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The trend in this period was toward later marriage for women, especially peasant and poor urban women.</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Men of all social groups were older when they married.</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Letters between John and Margaret Paston of the gentry class show that Margaret managed family lands and business while John worked in London.</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Men in their mid-twenties generally married women in their mid-teens.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Late age of marriage for most men and prohibitions on marriage for certain groups of men contributed to urban unrest.</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Pr>
              <a:t>Sex in the City (continued)</a:t>
            </a:r>
          </a:p>
        </p:txBody>
      </p:sp>
      <p:sp>
        <p:nvSpPr>
          <p:cNvPr id="206" name="Shape 206"/>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Many cities established rules for brothels and their customers.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Unmarried women were often the victims of unwanted sexual contact.</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Hostility to same-sex relations increased over the course of this period.</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It is difficult to establish the prevalence of homosexuality in the Late Middle Ages.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Same-sex relations involving women almost never came to the attention of legal authorities.</a:t>
            </a:r>
          </a:p>
          <a:p>
            <a:pPr algn="l" rtl="0" lvl="0" marR="0" indent="-261937" marL="465137">
              <a:lnSpc>
                <a:spcPct val="100000"/>
              </a:lnSpc>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a:p>
            <a:pPr algn="l" rtl="0" lvl="0" marR="0" indent="0" marL="0">
              <a:spcBef>
                <a:spcPts val="0"/>
              </a:spcBef>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sp>
        <p:nvSpPr>
          <p:cNvPr id="211" name="Shape 211"/>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Fur-Collar Crime</a:t>
            </a:r>
            <a:br>
              <a:rPr strike="noStrike" u="none" b="1" cap="none" baseline="0" sz="3600" lang="en-US" i="0">
                <a:solidFill>
                  <a:schemeClr val="dk1"/>
                </a:solidFill>
                <a:latin typeface="Arial"/>
                <a:ea typeface="Arial"/>
                <a:cs typeface="Arial"/>
                <a:sym typeface="Arial"/>
              </a:rPr>
            </a:br>
          </a:p>
        </p:txBody>
      </p:sp>
      <p:sp>
        <p:nvSpPr>
          <p:cNvPr id="212" name="Shape 212"/>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To maintain their standard of living as prices rose, some nobles and gentry turned to outright robbery and extortion.</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Fur-collar criminals often got away with their crimes.</a:t>
            </a:r>
          </a:p>
          <a:p>
            <a:pPr algn="l" rtl="0" lvl="0" marR="0" indent="0" marL="0">
              <a:spcBef>
                <a:spcPts val="0"/>
              </a:spcBef>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y="0" x="0"/>
          <a:ext cy="0" cx="0"/>
          <a:chOff y="0" x="0"/>
          <a:chExt cy="0" cx="0"/>
        </a:xfrm>
      </p:grpSpPr>
      <p:sp>
        <p:nvSpPr>
          <p:cNvPr id="217" name="Shape 217"/>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Ethnic Tensions and Restrictions</a:t>
            </a:r>
            <a:br>
              <a:rPr strike="noStrike" u="none" b="1" cap="none" baseline="0" sz="3600" lang="en-US" i="0">
                <a:solidFill>
                  <a:schemeClr val="dk1"/>
                </a:solidFill>
                <a:latin typeface="Arial"/>
                <a:ea typeface="Arial"/>
                <a:cs typeface="Arial"/>
                <a:sym typeface="Arial"/>
              </a:rPr>
            </a:br>
          </a:p>
        </p:txBody>
      </p:sp>
      <p:sp>
        <p:nvSpPr>
          <p:cNvPr id="218" name="Shape 218"/>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In early periods of conquest and colonization in the Middle Ages, newly arrived populations tended to live under their own laws, while the “native” populations retained their own laws and customs. Only in Ireland did England impose its legal system, and exclude the Irish from it.</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In the fourteenth century, regulations, laws, and customs discriminating among different ethnic groups on the basis of “blood descent” multiplied. These separated Germans from Slavs in Eastern Europe, Irish from English in Ireland, Spanish from Moors in Spain, and so on.</a:t>
            </a:r>
          </a:p>
          <a:p>
            <a:pPr algn="l" rtl="0" lvl="0" marR="0" indent="0" marL="0">
              <a:spcBef>
                <a:spcPts val="0"/>
              </a:spcBef>
              <a:buNone/>
            </a:pPr>
            <a:r>
              <a:t/>
            </a:r>
            <a:endParaRPr strike="noStrike" u="none" b="0" cap="none" baseline="0" sz="2400" i="0">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4000" lang="en-US" i="0">
                <a:solidFill>
                  <a:schemeClr val="dk1"/>
                </a:solidFill>
                <a:latin typeface="Arial"/>
                <a:ea typeface="Arial"/>
                <a:cs typeface="Arial"/>
                <a:sym typeface="Arial"/>
              </a:rPr>
            </a:br>
            <a:r>
              <a:rPr strike="noStrike" u="none" b="1" cap="none" baseline="0" sz="4000" lang="en-US" i="0">
                <a:solidFill>
                  <a:schemeClr val="dk1"/>
                </a:solidFill>
                <a:latin typeface="Arial"/>
                <a:ea typeface="Arial"/>
                <a:cs typeface="Arial"/>
                <a:sym typeface="Arial"/>
              </a:rPr>
              <a:t>Climate Change and Famine</a:t>
            </a:r>
            <a:br>
              <a:rPr strike="noStrike" u="none" b="1" cap="none" baseline="0" sz="4000" lang="en-US" i="0">
                <a:solidFill>
                  <a:schemeClr val="dk1"/>
                </a:solidFill>
                <a:latin typeface="Arial"/>
                <a:ea typeface="Arial"/>
                <a:cs typeface="Arial"/>
                <a:sym typeface="Arial"/>
              </a:rPr>
            </a:br>
          </a:p>
        </p:txBody>
      </p:sp>
      <p:sp>
        <p:nvSpPr>
          <p:cNvPr id="62" name="Shape 62"/>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Between 1300 and 1450, Europe experienced a “Little Ice Age.”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Harsh weather led to ruined harvests.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Poor nutrition increased susceptibility to disease and facilitated epidemics (for example, typhoid).</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Social consequences of famines and epidemics included depopulation of some areas, a volatile land market, and unstable international trade.</a:t>
            </a:r>
          </a:p>
          <a:p>
            <a:pPr algn="l" rtl="0" lvl="0" marR="0" indent="0" marL="0">
              <a:spcBef>
                <a:spcPts val="0"/>
              </a:spcBef>
              <a:buNone/>
            </a:pPr>
            <a:r>
              <a:t/>
            </a:r>
            <a:endParaRPr strike="noStrike" u="none" b="0" cap="none" baseline="0" sz="2800" i="0">
              <a:solidFill>
                <a:schemeClr val="dk1"/>
              </a:solidFill>
              <a:latin typeface="Arial"/>
              <a:ea typeface="Arial"/>
              <a:cs typeface="Arial"/>
              <a:sym typeface="Arial"/>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y="0" x="0"/>
          <a:ext cy="0" cx="0"/>
          <a:chOff y="0" x="0"/>
          <a:chExt cy="0" cx="0"/>
        </a:xfrm>
      </p:grpSpPr>
      <p:sp>
        <p:nvSpPr>
          <p:cNvPr id="223" name="Shape 223"/>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Literacy and Vernacular Literature</a:t>
            </a:r>
            <a:br>
              <a:rPr strike="noStrike" u="none" b="1" cap="none" baseline="0" sz="3600" lang="en-US" i="0">
                <a:solidFill>
                  <a:schemeClr val="dk1"/>
                </a:solidFill>
                <a:latin typeface="Arial"/>
                <a:ea typeface="Arial"/>
                <a:cs typeface="Arial"/>
                <a:sym typeface="Arial"/>
              </a:rPr>
            </a:br>
          </a:p>
        </p:txBody>
      </p:sp>
      <p:sp>
        <p:nvSpPr>
          <p:cNvPr id="224" name="Shape 224"/>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In the fourteenth century, writers began writing in their vernacular languages all over Europe.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Dante Alighieri of Florence wrote the </a:t>
            </a:r>
            <a:r>
              <a:rPr strike="noStrike" u="none" b="0" cap="none" baseline="0" sz="2800" lang="en-US" i="1">
                <a:solidFill>
                  <a:schemeClr val="dk1"/>
                </a:solidFill>
                <a:latin typeface="Arial"/>
                <a:ea typeface="Arial"/>
                <a:cs typeface="Arial"/>
                <a:sym typeface="Arial"/>
              </a:rPr>
              <a:t>Divine Comedy </a:t>
            </a:r>
            <a:r>
              <a:rPr strike="noStrike" u="none" b="0" cap="none" baseline="0" sz="2800" lang="en-US" i="0">
                <a:solidFill>
                  <a:schemeClr val="dk1"/>
                </a:solidFill>
                <a:latin typeface="Arial"/>
                <a:ea typeface="Arial"/>
                <a:cs typeface="Arial"/>
                <a:sym typeface="Arial"/>
              </a:rPr>
              <a:t>in Italian.</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Geoffrey Chaucer of London wrote </a:t>
            </a:r>
            <a:r>
              <a:rPr strike="noStrike" u="none" b="0" cap="none" baseline="0" sz="2800" lang="en-US" i="1">
                <a:solidFill>
                  <a:schemeClr val="dk1"/>
                </a:solidFill>
                <a:latin typeface="Arial"/>
                <a:ea typeface="Arial"/>
                <a:cs typeface="Arial"/>
                <a:sym typeface="Arial"/>
              </a:rPr>
              <a:t>The Canterbury Tales</a:t>
            </a:r>
            <a:r>
              <a:rPr strike="noStrike" u="none" b="0" cap="none" baseline="0" sz="2800" lang="en-US" i="0">
                <a:solidFill>
                  <a:schemeClr val="dk1"/>
                </a:solidFill>
                <a:latin typeface="Arial"/>
                <a:ea typeface="Arial"/>
                <a:cs typeface="Arial"/>
                <a:sym typeface="Arial"/>
              </a:rPr>
              <a:t> in English.</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Beginning in the fourteenth century, literacy rates rose among men and women, reflecting the greater complexity of society, the growth of commerce, and expanding government bureaucracy.</a:t>
            </a:r>
          </a:p>
          <a:p>
            <a:pPr algn="l" rtl="0" lvl="0" marR="0" indent="0" marL="0">
              <a:spcBef>
                <a:spcPts val="0"/>
              </a:spcBef>
              <a:buNone/>
            </a:pPr>
            <a:r>
              <a:t/>
            </a:r>
            <a:endParaRPr strike="noStrike" u="none" b="0" cap="none" baseline="0" sz="2800" i="0">
              <a:solidFill>
                <a:schemeClr val="dk1"/>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4000" lang="en-US" i="0">
                <a:solidFill>
                  <a:schemeClr val="dk1"/>
                </a:solidFill>
                <a:latin typeface="Arial"/>
                <a:ea typeface="Arial"/>
                <a:cs typeface="Arial"/>
                <a:sym typeface="Arial"/>
              </a:rPr>
            </a:br>
            <a:r>
              <a:rPr strike="noStrike" u="none" b="1" cap="none" baseline="0" sz="4000" lang="en-US" i="0">
                <a:solidFill>
                  <a:schemeClr val="dk1"/>
                </a:solidFill>
                <a:latin typeface="Arial"/>
                <a:ea typeface="Arial"/>
                <a:cs typeface="Arial"/>
                <a:sym typeface="Arial"/>
              </a:rPr>
              <a:t>Government Ineptitude</a:t>
            </a:r>
            <a:br>
              <a:rPr strike="noStrike" u="none" b="1" cap="none" baseline="0" sz="4000" lang="en-US" i="0">
                <a:solidFill>
                  <a:schemeClr val="dk1"/>
                </a:solidFill>
                <a:latin typeface="Arial"/>
                <a:ea typeface="Arial"/>
                <a:cs typeface="Arial"/>
                <a:sym typeface="Arial"/>
              </a:rPr>
            </a:br>
          </a:p>
        </p:txBody>
      </p:sp>
      <p:sp>
        <p:nvSpPr>
          <p:cNvPr id="68" name="Shape 68"/>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Government measures, such as price controls, were ineffective. </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starving scapegoated and attacked Jews, lepers, and the wealthy.</a:t>
            </a:r>
          </a:p>
          <a:p>
            <a:pPr algn="l" rtl="0" lvl="0" marR="0" indent="0" marL="0">
              <a:spcBef>
                <a:spcPts val="0"/>
              </a:spcBef>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Pr>
              <a:t>The Black Death</a:t>
            </a:r>
          </a:p>
        </p:txBody>
      </p:sp>
      <p:sp>
        <p:nvSpPr>
          <p:cNvPr id="74" name="Shape 74"/>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Pathology</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Spread of the Disease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Care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Social, Economic, and Cultural Consequences</a:t>
            </a:r>
          </a:p>
          <a:p>
            <a:pPr algn="l" rtl="0" lvl="0" marR="0" indent="-261937" marL="465138">
              <a:spcBef>
                <a:spcPts val="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200" lang="en-US" i="0">
                <a:solidFill>
                  <a:schemeClr val="dk1"/>
                </a:solidFill>
                <a:latin typeface="Arial"/>
                <a:ea typeface="Arial"/>
                <a:cs typeface="Arial"/>
                <a:sym typeface="Arial"/>
              </a:rPr>
            </a:br>
            <a:r>
              <a:rPr strike="noStrike" u="none" b="1" cap="none" baseline="0" sz="3200" lang="en-US" i="0">
                <a:solidFill>
                  <a:schemeClr val="dk1"/>
                </a:solidFill>
                <a:latin typeface="Arial"/>
                <a:ea typeface="Arial"/>
                <a:cs typeface="Arial"/>
                <a:sym typeface="Arial"/>
              </a:rPr>
              <a:t>The Black Death: Arrival in Europe and Spread</a:t>
            </a:r>
            <a:br>
              <a:rPr strike="noStrike" u="none" b="1" cap="none" baseline="0" sz="4000" lang="en-US" i="0">
                <a:solidFill>
                  <a:schemeClr val="dk1"/>
                </a:solidFill>
                <a:latin typeface="Arial"/>
                <a:ea typeface="Arial"/>
                <a:cs typeface="Arial"/>
                <a:sym typeface="Arial"/>
              </a:rPr>
            </a:br>
          </a:p>
        </p:txBody>
      </p:sp>
      <p:sp>
        <p:nvSpPr>
          <p:cNvPr id="80" name="Shape 80"/>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Genoese ships brought the plague to Italy in 1347.</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From there it spread to southern Germany, France, and then England.</a:t>
            </a:r>
          </a:p>
          <a:p>
            <a:pPr algn="l" rtl="0" lvl="0" marR="0" indent="0" marL="0">
              <a:spcBef>
                <a:spcPts val="0"/>
              </a:spcBef>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4000" lang="en-US" i="0">
                <a:solidFill>
                  <a:schemeClr val="dk1"/>
                </a:solidFill>
                <a:latin typeface="Arial"/>
                <a:ea typeface="Arial"/>
                <a:cs typeface="Arial"/>
                <a:sym typeface="Arial"/>
              </a:rPr>
            </a:br>
            <a:r>
              <a:rPr strike="noStrike" u="none" b="1" cap="none" baseline="0" sz="4000" lang="en-US" i="0">
                <a:solidFill>
                  <a:schemeClr val="dk1"/>
                </a:solidFill>
                <a:latin typeface="Arial"/>
                <a:ea typeface="Arial"/>
                <a:cs typeface="Arial"/>
                <a:sym typeface="Arial"/>
              </a:rPr>
              <a:t>Pathology</a:t>
            </a:r>
            <a:br>
              <a:rPr strike="noStrike" u="none" b="1" cap="none" baseline="0" sz="4000" lang="en-US" i="0">
                <a:solidFill>
                  <a:schemeClr val="dk1"/>
                </a:solidFill>
                <a:latin typeface="Arial"/>
                <a:ea typeface="Arial"/>
                <a:cs typeface="Arial"/>
                <a:sym typeface="Arial"/>
              </a:rPr>
            </a:br>
          </a:p>
        </p:txBody>
      </p:sp>
      <p:sp>
        <p:nvSpPr>
          <p:cNvPr id="86" name="Shape 86"/>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Fleas often living on black rats bore the plague bacillus.</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Poor sanitary conditions and lack of bathing facilitated the spread of the disease.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The appearance of a single boil was followed by bleeding under the skin, vomiting of blood, and death.</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800" lang="en-US" i="0">
                <a:solidFill>
                  <a:schemeClr val="dk1"/>
                </a:solidFill>
                <a:latin typeface="Arial"/>
                <a:ea typeface="Arial"/>
                <a:cs typeface="Arial"/>
                <a:sym typeface="Arial"/>
              </a:rPr>
              <a:t>Medieval doctors had no way of coping with the plague.</a:t>
            </a:r>
          </a:p>
          <a:p>
            <a:pPr algn="l" rtl="0" lvl="0" marR="0" indent="0" marL="0">
              <a:spcBef>
                <a:spcPts val="0"/>
              </a:spcBef>
              <a:buNone/>
            </a:pPr>
            <a:r>
              <a:t/>
            </a:r>
            <a:endParaRPr strike="noStrike" u="none" b="0" cap="none" baseline="0" sz="2800" i="0">
              <a:solidFill>
                <a:schemeClr val="dk1"/>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4000" lang="en-US" i="0">
                <a:solidFill>
                  <a:schemeClr val="dk1"/>
                </a:solidFill>
                <a:latin typeface="Arial"/>
                <a:ea typeface="Arial"/>
                <a:cs typeface="Arial"/>
                <a:sym typeface="Arial"/>
              </a:rPr>
              <a:t>Spread of the Disease</a:t>
            </a:r>
            <a:br>
              <a:rPr strike="noStrike" u="none" b="1" cap="none" baseline="0" sz="4000" lang="en-US" i="0">
                <a:solidFill>
                  <a:schemeClr val="dk1"/>
                </a:solidFill>
                <a:latin typeface="Arial"/>
                <a:ea typeface="Arial"/>
                <a:cs typeface="Arial"/>
                <a:sym typeface="Arial"/>
              </a:rPr>
            </a:br>
          </a:p>
        </p:txBody>
      </p:sp>
      <p:sp>
        <p:nvSpPr>
          <p:cNvPr id="92" name="Shape 92"/>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Black rats mostly stayed in cities, so the disease was concentrated there.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In England perhaps one-third of the population died—in some Italian cities more than one-half.</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plague reached Eastern Europe, the Balkans, and Russia.</a:t>
            </a:r>
          </a:p>
          <a:p>
            <a:pPr algn="l" rtl="0" lvl="0" marR="0" indent="0" marL="0">
              <a:spcBef>
                <a:spcPts val="0"/>
              </a:spcBef>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y="0" x="0"/>
          <a:ext cy="0" cx="0"/>
          <a:chOff y="0" x="0"/>
          <a:chExt cy="0" cx="0"/>
        </a:xfrm>
      </p:grpSpPr>
      <p:sp>
        <p:nvSpPr>
          <p:cNvPr id="97" name="Shape 97"/>
          <p:cNvSpPr txBox="1"/>
          <p:nvPr>
            <p:ph type="title"/>
          </p:nvPr>
        </p:nvSpPr>
        <p:spPr>
          <a:xfrm>
            <a:off y="168275" x="457200"/>
            <a:ext cy="1050924"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1"/>
              </a:buClr>
              <a:buSzPct val="25000"/>
              <a:buFont typeface="Arial"/>
              <a:buNone/>
            </a:pPr>
            <a:br>
              <a:rPr strike="noStrike" u="none" b="1" cap="none" baseline="0" sz="3600" lang="en-US" i="0">
                <a:solidFill>
                  <a:schemeClr val="dk1"/>
                </a:solidFill>
                <a:latin typeface="Arial"/>
                <a:ea typeface="Arial"/>
                <a:cs typeface="Arial"/>
                <a:sym typeface="Arial"/>
              </a:rPr>
            </a:br>
            <a:r>
              <a:rPr strike="noStrike" u="none" b="1" cap="none" baseline="0" sz="3600" lang="en-US" i="0">
                <a:solidFill>
                  <a:schemeClr val="dk1"/>
                </a:solidFill>
                <a:latin typeface="Arial"/>
                <a:ea typeface="Arial"/>
                <a:cs typeface="Arial"/>
                <a:sym typeface="Arial"/>
              </a:rPr>
              <a:t>Care</a:t>
            </a:r>
            <a:br>
              <a:rPr strike="noStrike" u="none" b="1" cap="none" baseline="0" sz="3600" lang="en-US" i="0">
                <a:solidFill>
                  <a:schemeClr val="dk1"/>
                </a:solidFill>
                <a:latin typeface="Arial"/>
                <a:ea typeface="Arial"/>
                <a:cs typeface="Arial"/>
                <a:sym typeface="Arial"/>
              </a:rPr>
            </a:br>
          </a:p>
        </p:txBody>
      </p:sp>
      <p:sp>
        <p:nvSpPr>
          <p:cNvPr id="98" name="Shape 98"/>
          <p:cNvSpPr txBox="1"/>
          <p:nvPr>
            <p:ph idx="1" type="body"/>
          </p:nvPr>
        </p:nvSpPr>
        <p:spPr>
          <a:xfrm>
            <a:off y="1371600" x="457200"/>
            <a:ext cy="4759324" cx="8229600"/>
          </a:xfrm>
          <a:prstGeom prst="rect">
            <a:avLst/>
          </a:prstGeom>
          <a:noFill/>
          <a:ln>
            <a:noFill/>
          </a:ln>
        </p:spPr>
        <p:txBody>
          <a:bodyPr bIns="45700" rIns="91425" lIns="91425" tIns="45700" anchor="t" anchorCtr="0">
            <a:noAutofit/>
          </a:bodyPr>
          <a:lstStyle/>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Doctors could sometimes ease the pain of the disease, but they had no cure.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Many believed the plague was caused by poisoned or “corrupted” air.</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Strong-smelling substances were used in an effort to stop the spread of the disease.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Wealthy people often fled to the countryside.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Many thousands of Jews were killed by people looking for a scapegoat.</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Hospitals served as a refuge for some sick people.</a:t>
            </a:r>
          </a:p>
          <a:p>
            <a:pPr algn="l" rtl="0" lvl="0" marR="0" indent="-465137" marL="465137">
              <a:lnSpc>
                <a:spcPct val="100000"/>
              </a:lnSpc>
              <a:spcBef>
                <a:spcPts val="0"/>
              </a:spcBef>
              <a:spcAft>
                <a:spcPts val="0"/>
              </a:spcAft>
              <a:buClr>
                <a:schemeClr val="dk1"/>
              </a:buClr>
              <a:buSzPct val="100000"/>
              <a:buFont typeface="Arial"/>
              <a:buChar char="•"/>
            </a:pPr>
            <a:r>
              <a:rPr strike="noStrike" u="none" b="0" cap="none" baseline="0" sz="2600" lang="en-US" i="0">
                <a:solidFill>
                  <a:schemeClr val="dk1"/>
                </a:solidFill>
                <a:latin typeface="Arial"/>
                <a:ea typeface="Arial"/>
                <a:cs typeface="Arial"/>
                <a:sym typeface="Arial"/>
              </a:rPr>
              <a:t>Many people believed the plague was a sign of God’s anger.</a:t>
            </a:r>
          </a:p>
          <a:p>
            <a:pPr algn="l" rtl="0" lvl="0" marR="0" indent="0" marL="0">
              <a:spcBef>
                <a:spcPts val="0"/>
              </a:spcBef>
              <a:buNone/>
            </a:pPr>
            <a:r>
              <a:t/>
            </a:r>
            <a:endParaRPr strike="noStrike" u="none" b="0" cap="none" baseline="0" sz="2600" i="0">
              <a:solidFill>
                <a:schemeClr val="dk1"/>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McKay, Western Society">
  <a:themeElements>
    <a:clrScheme name="McKay, Western Societ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4.xml><?xml version="1.0" encoding="utf-8"?>
<a:theme xmlns:a="http://schemas.openxmlformats.org/drawingml/2006/main" xmlns:r="http://schemas.openxmlformats.org/officeDocument/2006/relationships" name="McKay, Western Society">
  <a:themeElements>
    <a:clrScheme name="McKay, Western Societ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