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embeddedFontLst>
    <p:embeddedFont>
      <p:font typeface="Tahoma"/>
      <p:regular r:id="rId16"/>
      <p:bold r:id="rId17"/>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Tahoma-bold.fntdata"/><Relationship Id="rId16" Type="http://schemas.openxmlformats.org/officeDocument/2006/relationships/font" Target="fonts/Tahom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lnSpc>
                <a:spcPct val="100000"/>
              </a:lnSpc>
              <a:spcBef>
                <a:spcPts val="0"/>
              </a:spcBef>
              <a:spcAft>
                <a:spcPts val="0"/>
              </a:spcAft>
              <a:defRPr b="0" baseline="0" i="0" sz="1200" u="none" cap="none" strike="noStrike">
                <a:solidFill>
                  <a:srgbClr val="000000"/>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lnSpc>
                <a:spcPct val="100000"/>
              </a:lnSpc>
              <a:spcBef>
                <a:spcPts val="0"/>
              </a:spcBef>
              <a:spcAft>
                <a:spcPts val="0"/>
              </a:spcAft>
              <a:defRPr b="0" baseline="0" i="0" sz="1200" u="none" cap="none" strike="noStrike">
                <a:solidFill>
                  <a:srgbClr val="000000"/>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1200" u="none" cap="none" strike="noStrike">
                <a:solidFill>
                  <a:srgbClr val="000000"/>
                </a:solidFill>
                <a:latin typeface="Times New Roman"/>
                <a:ea typeface="Times New Roman"/>
                <a:cs typeface="Times New Roman"/>
                <a:sym typeface="Times New Roman"/>
              </a:defRPr>
            </a:lvl1pPr>
            <a:lvl2pPr indent="0" marL="4572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rgbClr val="000000"/>
                </a:solidFill>
                <a:latin typeface="Times New Roman"/>
                <a:ea typeface="Times New Roman"/>
                <a:cs typeface="Times New Roman"/>
                <a:sym typeface="Times New Roman"/>
              </a:defRPr>
            </a:lvl9pPr>
          </a:lstStyle>
          <a:p/>
        </p:txBody>
      </p:sp>
      <p:sp>
        <p:nvSpPr>
          <p:cNvPr id="7" name="Shape 7"/>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baseline="0" i="0" lang="en-US" sz="12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40" name="Shape 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46" name="Shape 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53" name="Shape 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59" name="Shape 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64" name="Shape 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69" name="Shape 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76" name="Shape 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82" name="Shape 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p:spPr>
        <p:txBody>
          <a:bodyPr anchorCtr="0" anchor="ctr" bIns="91425" lIns="91425" rIns="91425" tIns="91425">
            <a:noAutofit/>
          </a:bodyPr>
          <a:lstStyle/>
          <a:p>
            <a:pPr>
              <a:spcBef>
                <a:spcPts val="0"/>
              </a:spcBef>
              <a:buNone/>
            </a:pPr>
            <a:r>
              <a:t/>
            </a:r>
            <a:endParaRPr/>
          </a:p>
        </p:txBody>
      </p:sp>
      <p:sp>
        <p:nvSpPr>
          <p:cNvPr id="88" name="Shape 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text">
    <p:spTree>
      <p:nvGrpSpPr>
        <p:cNvPr id="21" name="Shape 21"/>
        <p:cNvGrpSpPr/>
        <p:nvPr/>
      </p:nvGrpSpPr>
      <p:grpSpPr>
        <a:xfrm>
          <a:off x="0" y="0"/>
          <a:ext cx="0" cy="0"/>
          <a:chOff x="0" y="0"/>
          <a:chExt cx="0" cy="0"/>
        </a:xfrm>
      </p:grpSpPr>
      <p:sp>
        <p:nvSpPr>
          <p:cNvPr id="22" name="Shape 22"/>
          <p:cNvSpPr txBox="1"/>
          <p:nvPr>
            <p:ph type="title"/>
          </p:nvPr>
        </p:nvSpPr>
        <p:spPr>
          <a:xfrm>
            <a:off x="1150937" y="214312"/>
            <a:ext cx="7793036" cy="1462086"/>
          </a:xfrm>
          <a:prstGeom prst="rect">
            <a:avLst/>
          </a:prstGeom>
          <a:noFill/>
          <a:ln>
            <a:noFill/>
          </a:ln>
        </p:spPr>
        <p:txBody>
          <a:bodyPr anchorCtr="0" anchor="b" bIns="91425" lIns="91425" rIns="91425" tIns="91425"/>
          <a:lstStyle>
            <a:lvl1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1pPr>
            <a:lvl2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2pPr>
            <a:lvl3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3pPr>
            <a:lvl4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4pPr>
            <a:lvl5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5pPr>
            <a:lvl6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6pPr>
            <a:lvl7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7pPr>
            <a:lvl8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8pPr>
            <a:lvl9pPr indent="0" marL="0" rtl="0" algn="l">
              <a:lnSpc>
                <a:spcPct val="100000"/>
              </a:lnSpc>
              <a:spcBef>
                <a:spcPts val="0"/>
              </a:spcBef>
              <a:spcAft>
                <a:spcPts val="0"/>
              </a:spcAft>
              <a:defRPr b="0" baseline="0" i="0" sz="4400" u="none">
                <a:solidFill>
                  <a:schemeClr val="dk2"/>
                </a:solidFill>
                <a:latin typeface="Tahoma"/>
                <a:ea typeface="Tahoma"/>
                <a:cs typeface="Tahoma"/>
                <a:sym typeface="Tahoma"/>
              </a:defRPr>
            </a:lvl9pPr>
          </a:lstStyle>
          <a:p/>
        </p:txBody>
      </p:sp>
      <p:sp>
        <p:nvSpPr>
          <p:cNvPr id="23" name="Shape 23"/>
          <p:cNvSpPr txBox="1"/>
          <p:nvPr>
            <p:ph idx="1" type="body"/>
          </p:nvPr>
        </p:nvSpPr>
        <p:spPr>
          <a:xfrm>
            <a:off x="1182687" y="2017711"/>
            <a:ext cx="7772400" cy="4114800"/>
          </a:xfrm>
          <a:prstGeom prst="rect">
            <a:avLst/>
          </a:prstGeom>
          <a:noFill/>
          <a:ln>
            <a:noFill/>
          </a:ln>
        </p:spPr>
        <p:txBody>
          <a:bodyPr anchorCtr="0" anchor="t" bIns="91425" lIns="91425" rIns="91425" tIns="91425"/>
          <a:lstStyle>
            <a:lvl1pPr indent="-220980" marL="342900" rtl="0" algn="l">
              <a:lnSpc>
                <a:spcPct val="100000"/>
              </a:lnSpc>
              <a:spcBef>
                <a:spcPts val="640"/>
              </a:spcBef>
              <a:spcAft>
                <a:spcPts val="0"/>
              </a:spcAft>
              <a:buClr>
                <a:schemeClr val="folHlink"/>
              </a:buClr>
              <a:buFont typeface="Noto Symbol"/>
              <a:buChar char="■"/>
              <a:defRPr b="0" baseline="0" i="0" sz="3200" u="none">
                <a:solidFill>
                  <a:schemeClr val="dk1"/>
                </a:solidFill>
                <a:latin typeface="Tahoma"/>
                <a:ea typeface="Tahoma"/>
                <a:cs typeface="Tahoma"/>
                <a:sym typeface="Tahoma"/>
              </a:defRPr>
            </a:lvl1pPr>
            <a:lvl2pPr indent="-187959" marL="742950" rtl="0" algn="l">
              <a:lnSpc>
                <a:spcPct val="100000"/>
              </a:lnSpc>
              <a:spcBef>
                <a:spcPts val="560"/>
              </a:spcBef>
              <a:spcAft>
                <a:spcPts val="0"/>
              </a:spcAft>
              <a:buClr>
                <a:schemeClr val="hlink"/>
              </a:buClr>
              <a:buFont typeface="Noto Symbol"/>
              <a:buChar char="■"/>
              <a:defRPr b="0" baseline="0" i="0" sz="2800" u="none">
                <a:solidFill>
                  <a:schemeClr val="dk1"/>
                </a:solidFill>
                <a:latin typeface="Tahoma"/>
                <a:ea typeface="Tahoma"/>
                <a:cs typeface="Tahoma"/>
                <a:sym typeface="Tahoma"/>
              </a:defRPr>
            </a:lvl2pPr>
            <a:lvl3pPr indent="-152400" marL="1143000" rtl="0" algn="l">
              <a:lnSpc>
                <a:spcPct val="100000"/>
              </a:lnSpc>
              <a:spcBef>
                <a:spcPts val="480"/>
              </a:spcBef>
              <a:spcAft>
                <a:spcPts val="0"/>
              </a:spcAft>
              <a:buClr>
                <a:schemeClr val="folHlink"/>
              </a:buClr>
              <a:buFont typeface="Noto Symbol"/>
              <a:buChar char="■"/>
              <a:defRPr b="0" baseline="0" i="0" sz="2400" u="none">
                <a:solidFill>
                  <a:schemeClr val="dk1"/>
                </a:solidFill>
                <a:latin typeface="Tahoma"/>
                <a:ea typeface="Tahoma"/>
                <a:cs typeface="Tahoma"/>
                <a:sym typeface="Tahoma"/>
              </a:defRPr>
            </a:lvl3pPr>
            <a:lvl4pPr indent="-158750" marL="1600200" rtl="0" algn="l">
              <a:lnSpc>
                <a:spcPct val="100000"/>
              </a:lnSpc>
              <a:spcBef>
                <a:spcPts val="400"/>
              </a:spcBef>
              <a:spcAft>
                <a:spcPts val="0"/>
              </a:spcAft>
              <a:buClr>
                <a:schemeClr val="accent2"/>
              </a:buClr>
              <a:buFont typeface="Noto Symbol"/>
              <a:buChar char="■"/>
              <a:defRPr b="0" baseline="0" i="0" sz="2000" u="none">
                <a:solidFill>
                  <a:schemeClr val="dk1"/>
                </a:solidFill>
                <a:latin typeface="Tahoma"/>
                <a:ea typeface="Tahoma"/>
                <a:cs typeface="Tahoma"/>
                <a:sym typeface="Tahoma"/>
              </a:defRPr>
            </a:lvl4pPr>
            <a:lvl5pPr indent="-165100" marL="2057400" rtl="0" algn="l">
              <a:lnSpc>
                <a:spcPct val="100000"/>
              </a:lnSpc>
              <a:spcBef>
                <a:spcPts val="400"/>
              </a:spcBef>
              <a:spcAft>
                <a:spcPts val="0"/>
              </a:spcAft>
              <a:buClr>
                <a:schemeClr val="accent1"/>
              </a:buClr>
              <a:buFont typeface="Noto Symbol"/>
              <a:buChar char="■"/>
              <a:defRPr b="0" baseline="0" i="0" sz="2000" u="none">
                <a:solidFill>
                  <a:schemeClr val="dk1"/>
                </a:solidFill>
                <a:latin typeface="Tahoma"/>
                <a:ea typeface="Tahoma"/>
                <a:cs typeface="Tahoma"/>
                <a:sym typeface="Tahoma"/>
              </a:defRPr>
            </a:lvl5pPr>
            <a:lvl6pPr indent="-165100" marL="2514600" rtl="0" algn="l">
              <a:lnSpc>
                <a:spcPct val="100000"/>
              </a:lnSpc>
              <a:spcBef>
                <a:spcPts val="400"/>
              </a:spcBef>
              <a:spcAft>
                <a:spcPts val="0"/>
              </a:spcAft>
              <a:buClr>
                <a:schemeClr val="accent1"/>
              </a:buClr>
              <a:buFont typeface="Noto Symbol"/>
              <a:buChar char="■"/>
              <a:defRPr b="0" baseline="0" i="0" sz="2000" u="none">
                <a:solidFill>
                  <a:schemeClr val="dk1"/>
                </a:solidFill>
                <a:latin typeface="Tahoma"/>
                <a:ea typeface="Tahoma"/>
                <a:cs typeface="Tahoma"/>
                <a:sym typeface="Tahoma"/>
              </a:defRPr>
            </a:lvl6pPr>
            <a:lvl7pPr indent="-165100" marL="3429000" rtl="0" algn="l">
              <a:lnSpc>
                <a:spcPct val="100000"/>
              </a:lnSpc>
              <a:spcBef>
                <a:spcPts val="400"/>
              </a:spcBef>
              <a:spcAft>
                <a:spcPts val="0"/>
              </a:spcAft>
              <a:buClr>
                <a:schemeClr val="accent1"/>
              </a:buClr>
              <a:buFont typeface="Noto Symbol"/>
              <a:buChar char="■"/>
              <a:defRPr b="0" baseline="0" i="0" sz="2000" u="none">
                <a:solidFill>
                  <a:schemeClr val="dk1"/>
                </a:solidFill>
                <a:latin typeface="Tahoma"/>
                <a:ea typeface="Tahoma"/>
                <a:cs typeface="Tahoma"/>
                <a:sym typeface="Tahoma"/>
              </a:defRPr>
            </a:lvl7pPr>
            <a:lvl8pPr indent="-165100" marL="4800600" rtl="0" algn="l">
              <a:lnSpc>
                <a:spcPct val="100000"/>
              </a:lnSpc>
              <a:spcBef>
                <a:spcPts val="400"/>
              </a:spcBef>
              <a:spcAft>
                <a:spcPts val="0"/>
              </a:spcAft>
              <a:buClr>
                <a:schemeClr val="accent1"/>
              </a:buClr>
              <a:buFont typeface="Noto Symbol"/>
              <a:buChar char="■"/>
              <a:defRPr b="0" baseline="0" i="0" sz="2000" u="none">
                <a:solidFill>
                  <a:schemeClr val="dk1"/>
                </a:solidFill>
                <a:latin typeface="Tahoma"/>
                <a:ea typeface="Tahoma"/>
                <a:cs typeface="Tahoma"/>
                <a:sym typeface="Tahoma"/>
              </a:defRPr>
            </a:lvl8pPr>
            <a:lvl9pPr indent="-165100" marL="6629400" rtl="0" algn="l">
              <a:lnSpc>
                <a:spcPct val="100000"/>
              </a:lnSpc>
              <a:spcBef>
                <a:spcPts val="400"/>
              </a:spcBef>
              <a:spcAft>
                <a:spcPts val="0"/>
              </a:spcAft>
              <a:buClr>
                <a:schemeClr val="accent1"/>
              </a:buClr>
              <a:buFont typeface="Noto Symbol"/>
              <a:buChar char="■"/>
              <a:defRPr b="0" baseline="0" i="0" sz="2000" u="none">
                <a:solidFill>
                  <a:schemeClr val="dk1"/>
                </a:solidFill>
                <a:latin typeface="Tahoma"/>
                <a:ea typeface="Tahoma"/>
                <a:cs typeface="Tahoma"/>
                <a:sym typeface="Tahoma"/>
              </a:defRPr>
            </a:lvl9pPr>
          </a:lstStyle>
          <a:p/>
        </p:txBody>
      </p:sp>
      <p:sp>
        <p:nvSpPr>
          <p:cNvPr id="24" name="Shape 24"/>
          <p:cNvSpPr txBox="1"/>
          <p:nvPr>
            <p:ph idx="10" type="dt"/>
          </p:nvPr>
        </p:nvSpPr>
        <p:spPr>
          <a:xfrm>
            <a:off x="1162050" y="6243637"/>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25" name="Shape 25"/>
          <p:cNvSpPr txBox="1"/>
          <p:nvPr>
            <p:ph idx="11" type="ftr"/>
          </p:nvPr>
        </p:nvSpPr>
        <p:spPr>
          <a:xfrm>
            <a:off x="3657600" y="6243637"/>
            <a:ext cx="2895600" cy="457200"/>
          </a:xfrm>
          <a:prstGeom prst="rect">
            <a:avLst/>
          </a:prstGeom>
          <a:noFill/>
          <a:ln>
            <a:noFill/>
          </a:ln>
        </p:spPr>
        <p:txBody>
          <a:bodyPr anchorCtr="0" anchor="b" bIns="91425" lIns="91425" rIns="91425" tIns="91425"/>
          <a:lstStyle>
            <a:lvl1pPr indent="0" marL="0" marR="0" rtl="0" algn="ctr">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2" type="sldNum"/>
          </p:nvPr>
        </p:nvSpPr>
        <p:spPr>
          <a:xfrm>
            <a:off x="7042150" y="6243637"/>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baseline="0" i="0" lang="en-US" sz="1400" u="none" cap="none" strike="noStrike">
                <a:solidFill>
                  <a:schemeClr val="dk1"/>
                </a:solidFill>
                <a:latin typeface="Tahoma"/>
                <a:ea typeface="Tahoma"/>
                <a:cs typeface="Tahoma"/>
                <a:sym typeface="Tahoma"/>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0" type="dt"/>
          </p:nvPr>
        </p:nvSpPr>
        <p:spPr>
          <a:xfrm>
            <a:off x="1162050" y="6243637"/>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29" name="Shape 29"/>
          <p:cNvSpPr txBox="1"/>
          <p:nvPr>
            <p:ph idx="11" type="ftr"/>
          </p:nvPr>
        </p:nvSpPr>
        <p:spPr>
          <a:xfrm>
            <a:off x="3657600" y="6243637"/>
            <a:ext cx="2895600" cy="457200"/>
          </a:xfrm>
          <a:prstGeom prst="rect">
            <a:avLst/>
          </a:prstGeom>
          <a:noFill/>
          <a:ln>
            <a:noFill/>
          </a:ln>
        </p:spPr>
        <p:txBody>
          <a:bodyPr anchorCtr="0" anchor="b" bIns="91425" lIns="91425" rIns="91425" tIns="91425"/>
          <a:lstStyle>
            <a:lvl1pPr indent="0" marL="0" marR="0" rtl="0" algn="ctr">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30" name="Shape 30"/>
          <p:cNvSpPr txBox="1"/>
          <p:nvPr>
            <p:ph idx="12" type="sldNum"/>
          </p:nvPr>
        </p:nvSpPr>
        <p:spPr>
          <a:xfrm>
            <a:off x="7042150" y="6243637"/>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baseline="0" i="0" lang="en-US" sz="1400" u="none" cap="none" strike="noStrike">
                <a:solidFill>
                  <a:schemeClr val="dk1"/>
                </a:solidFill>
                <a:latin typeface="Tahoma"/>
                <a:ea typeface="Tahoma"/>
                <a:cs typeface="Tahoma"/>
                <a:sym typeface="Tahoma"/>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text on left, text on right">
    <p:spTree>
      <p:nvGrpSpPr>
        <p:cNvPr id="31" name="Shape 31"/>
        <p:cNvGrpSpPr/>
        <p:nvPr/>
      </p:nvGrpSpPr>
      <p:grpSpPr>
        <a:xfrm>
          <a:off x="0" y="0"/>
          <a:ext cx="0" cy="0"/>
          <a:chOff x="0" y="0"/>
          <a:chExt cx="0" cy="0"/>
        </a:xfrm>
      </p:grpSpPr>
      <p:sp>
        <p:nvSpPr>
          <p:cNvPr id="32" name="Shape 32"/>
          <p:cNvSpPr txBox="1"/>
          <p:nvPr>
            <p:ph idx="10" type="dt"/>
          </p:nvPr>
        </p:nvSpPr>
        <p:spPr>
          <a:xfrm>
            <a:off x="1162050" y="6243637"/>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1" type="ftr"/>
          </p:nvPr>
        </p:nvSpPr>
        <p:spPr>
          <a:xfrm>
            <a:off x="3657600" y="6243637"/>
            <a:ext cx="2895600" cy="457200"/>
          </a:xfrm>
          <a:prstGeom prst="rect">
            <a:avLst/>
          </a:prstGeom>
          <a:noFill/>
          <a:ln>
            <a:noFill/>
          </a:ln>
        </p:spPr>
        <p:txBody>
          <a:bodyPr anchorCtr="0" anchor="b" bIns="91425" lIns="91425" rIns="91425" tIns="91425"/>
          <a:lstStyle>
            <a:lvl1pPr indent="0" marL="0" marR="0" rtl="0" algn="ctr">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34" name="Shape 34"/>
          <p:cNvSpPr txBox="1"/>
          <p:nvPr>
            <p:ph idx="12" type="sldNum"/>
          </p:nvPr>
        </p:nvSpPr>
        <p:spPr>
          <a:xfrm>
            <a:off x="7042150" y="6243637"/>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baseline="0" i="0" lang="en-US" sz="1400" u="none" cap="none" strike="noStrike">
                <a:solidFill>
                  <a:schemeClr val="dk1"/>
                </a:solidFill>
                <a:latin typeface="Tahoma"/>
                <a:ea typeface="Tahoma"/>
                <a:cs typeface="Tahoma"/>
                <a:sym typeface="Tahoma"/>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txBox="1"/>
          <p:nvPr/>
        </p:nvSpPr>
        <p:spPr>
          <a:xfrm>
            <a:off x="417512" y="1098550"/>
            <a:ext cx="438150" cy="474661"/>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0" name="Shape 10"/>
          <p:cNvSpPr txBox="1"/>
          <p:nvPr/>
        </p:nvSpPr>
        <p:spPr>
          <a:xfrm>
            <a:off x="800100" y="1098550"/>
            <a:ext cx="328611" cy="474661"/>
          </a:xfrm>
          <a:prstGeom prst="rect">
            <a:avLst/>
          </a:prstGeom>
          <a:gradFill>
            <a:gsLst>
              <a:gs pos="0">
                <a:schemeClr val="lt1"/>
              </a:gs>
              <a:gs pos="100000">
                <a:schemeClr val="accent2"/>
              </a:gs>
            </a:gsLst>
            <a:lin ang="108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1" name="Shape 11"/>
          <p:cNvSpPr txBox="1"/>
          <p:nvPr/>
        </p:nvSpPr>
        <p:spPr>
          <a:xfrm>
            <a:off x="541337" y="1520825"/>
            <a:ext cx="422275" cy="474661"/>
          </a:xfrm>
          <a:prstGeom prst="rect">
            <a:avLst/>
          </a:prstGeom>
          <a:solidFill>
            <a:schemeClr val="folHlink"/>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2" name="Shape 12"/>
          <p:cNvSpPr txBox="1"/>
          <p:nvPr/>
        </p:nvSpPr>
        <p:spPr>
          <a:xfrm>
            <a:off x="911225" y="1520825"/>
            <a:ext cx="368299" cy="474661"/>
          </a:xfrm>
          <a:prstGeom prst="rect">
            <a:avLst/>
          </a:prstGeom>
          <a:gradFill>
            <a:gsLst>
              <a:gs pos="0">
                <a:schemeClr val="lt1"/>
              </a:gs>
              <a:gs pos="100000">
                <a:schemeClr val="folHlink"/>
              </a:gs>
            </a:gsLst>
            <a:lin ang="108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3" name="Shape 13"/>
          <p:cNvSpPr txBox="1"/>
          <p:nvPr/>
        </p:nvSpPr>
        <p:spPr>
          <a:xfrm>
            <a:off x="127000" y="1447800"/>
            <a:ext cx="560387" cy="422275"/>
          </a:xfrm>
          <a:prstGeom prst="rect">
            <a:avLst/>
          </a:prstGeom>
          <a:gradFill>
            <a:gsLst>
              <a:gs pos="0">
                <a:schemeClr val="hlink"/>
              </a:gs>
              <a:gs pos="100000">
                <a:schemeClr val="lt1"/>
              </a:gs>
            </a:gsLst>
            <a:lin ang="81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4" name="Shape 14"/>
          <p:cNvSpPr txBox="1"/>
          <p:nvPr/>
        </p:nvSpPr>
        <p:spPr>
          <a:xfrm>
            <a:off x="762000" y="990600"/>
            <a:ext cx="31750" cy="1052511"/>
          </a:xfrm>
          <a:prstGeom prst="rect">
            <a:avLst/>
          </a:prstGeom>
          <a:solidFill>
            <a:schemeClr val="l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5" name="Shape 15"/>
          <p:cNvSpPr txBox="1"/>
          <p:nvPr/>
        </p:nvSpPr>
        <p:spPr>
          <a:xfrm>
            <a:off x="442912" y="1781175"/>
            <a:ext cx="8226425" cy="31750"/>
          </a:xfrm>
          <a:prstGeom prst="rect">
            <a:avLst/>
          </a:prstGeom>
          <a:gradFill>
            <a:gsLst>
              <a:gs pos="0">
                <a:schemeClr val="lt1"/>
              </a:gs>
              <a:gs pos="100000">
                <a:schemeClr val="lt2"/>
              </a:gs>
            </a:gsLst>
            <a:lin ang="1080000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baseline="0" i="0" sz="2400" u="none" cap="none" strike="noStrike">
              <a:solidFill>
                <a:schemeClr val="dk1"/>
              </a:solidFill>
              <a:latin typeface="Times New Roman"/>
              <a:ea typeface="Times New Roman"/>
              <a:cs typeface="Times New Roman"/>
              <a:sym typeface="Times New Roman"/>
            </a:endParaRPr>
          </a:p>
        </p:txBody>
      </p:sp>
      <p:sp>
        <p:nvSpPr>
          <p:cNvPr id="16" name="Shape 16"/>
          <p:cNvSpPr txBox="1"/>
          <p:nvPr>
            <p:ph type="title"/>
          </p:nvPr>
        </p:nvSpPr>
        <p:spPr>
          <a:xfrm>
            <a:off x="1150937" y="214312"/>
            <a:ext cx="7793036" cy="1462086"/>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1pPr>
            <a:lvl2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2pPr>
            <a:lvl3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3pPr>
            <a:lvl4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4pPr>
            <a:lvl5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5pPr>
            <a:lvl6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6pPr>
            <a:lvl7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7pPr>
            <a:lvl8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8pPr>
            <a:lvl9pPr indent="0" marL="0" marR="0" rtl="0" algn="l">
              <a:lnSpc>
                <a:spcPct val="100000"/>
              </a:lnSpc>
              <a:spcBef>
                <a:spcPts val="0"/>
              </a:spcBef>
              <a:spcAft>
                <a:spcPts val="0"/>
              </a:spcAft>
              <a:defRPr b="0" baseline="0" i="0" sz="4400" u="none" cap="none" strike="noStrike">
                <a:solidFill>
                  <a:schemeClr val="dk2"/>
                </a:solidFill>
                <a:latin typeface="Tahoma"/>
                <a:ea typeface="Tahoma"/>
                <a:cs typeface="Tahoma"/>
                <a:sym typeface="Tahoma"/>
              </a:defRPr>
            </a:lvl9pPr>
          </a:lstStyle>
          <a:p/>
        </p:txBody>
      </p:sp>
      <p:sp>
        <p:nvSpPr>
          <p:cNvPr id="17" name="Shape 17"/>
          <p:cNvSpPr txBox="1"/>
          <p:nvPr>
            <p:ph idx="1" type="body"/>
          </p:nvPr>
        </p:nvSpPr>
        <p:spPr>
          <a:xfrm>
            <a:off x="1182687" y="2017711"/>
            <a:ext cx="7772400" cy="4114800"/>
          </a:xfrm>
          <a:prstGeom prst="rect">
            <a:avLst/>
          </a:prstGeom>
          <a:noFill/>
          <a:ln>
            <a:noFill/>
          </a:ln>
        </p:spPr>
        <p:txBody>
          <a:bodyPr anchorCtr="0" anchor="t" bIns="91425" lIns="91425" rIns="91425" tIns="91425"/>
          <a:lstStyle>
            <a:lvl1pPr indent="-220980" marL="342900" marR="0" rtl="0" algn="l">
              <a:lnSpc>
                <a:spcPct val="100000"/>
              </a:lnSpc>
              <a:spcBef>
                <a:spcPts val="640"/>
              </a:spcBef>
              <a:spcAft>
                <a:spcPts val="0"/>
              </a:spcAft>
              <a:buClr>
                <a:schemeClr val="folHlink"/>
              </a:buClr>
              <a:buFont typeface="Noto Symbol"/>
              <a:buChar char="■"/>
              <a:defRPr b="0" baseline="0" i="0" sz="3200" u="none" cap="none" strike="noStrike">
                <a:solidFill>
                  <a:schemeClr val="dk1"/>
                </a:solidFill>
                <a:latin typeface="Tahoma"/>
                <a:ea typeface="Tahoma"/>
                <a:cs typeface="Tahoma"/>
                <a:sym typeface="Tahoma"/>
              </a:defRPr>
            </a:lvl1pPr>
            <a:lvl2pPr indent="-187959" marL="742950" marR="0" rtl="0" algn="l">
              <a:lnSpc>
                <a:spcPct val="100000"/>
              </a:lnSpc>
              <a:spcBef>
                <a:spcPts val="560"/>
              </a:spcBef>
              <a:spcAft>
                <a:spcPts val="0"/>
              </a:spcAft>
              <a:buClr>
                <a:schemeClr val="hlink"/>
              </a:buClr>
              <a:buFont typeface="Noto Symbol"/>
              <a:buChar char="■"/>
              <a:defRPr b="0" baseline="0" i="0" sz="2800" u="none" cap="none" strike="noStrike">
                <a:solidFill>
                  <a:schemeClr val="dk1"/>
                </a:solidFill>
                <a:latin typeface="Tahoma"/>
                <a:ea typeface="Tahoma"/>
                <a:cs typeface="Tahoma"/>
                <a:sym typeface="Tahoma"/>
              </a:defRPr>
            </a:lvl2pPr>
            <a:lvl3pPr indent="-152400" marL="1143000" marR="0" rtl="0" algn="l">
              <a:lnSpc>
                <a:spcPct val="100000"/>
              </a:lnSpc>
              <a:spcBef>
                <a:spcPts val="480"/>
              </a:spcBef>
              <a:spcAft>
                <a:spcPts val="0"/>
              </a:spcAft>
              <a:buClr>
                <a:schemeClr val="folHlink"/>
              </a:buClr>
              <a:buFont typeface="Noto Symbol"/>
              <a:buChar char="■"/>
              <a:defRPr b="0" baseline="0" i="0" sz="2400" u="none" cap="none" strike="noStrike">
                <a:solidFill>
                  <a:schemeClr val="dk1"/>
                </a:solidFill>
                <a:latin typeface="Tahoma"/>
                <a:ea typeface="Tahoma"/>
                <a:cs typeface="Tahoma"/>
                <a:sym typeface="Tahoma"/>
              </a:defRPr>
            </a:lvl3pPr>
            <a:lvl4pPr indent="-158750" marL="1600200" marR="0" rtl="0" algn="l">
              <a:lnSpc>
                <a:spcPct val="100000"/>
              </a:lnSpc>
              <a:spcBef>
                <a:spcPts val="400"/>
              </a:spcBef>
              <a:spcAft>
                <a:spcPts val="0"/>
              </a:spcAft>
              <a:buClr>
                <a:schemeClr val="accent2"/>
              </a:buClr>
              <a:buFont typeface="Noto Symbol"/>
              <a:buChar char="■"/>
              <a:defRPr b="0" baseline="0" i="0" sz="2000" u="none" cap="none" strike="noStrike">
                <a:solidFill>
                  <a:schemeClr val="dk1"/>
                </a:solidFill>
                <a:latin typeface="Tahoma"/>
                <a:ea typeface="Tahoma"/>
                <a:cs typeface="Tahoma"/>
                <a:sym typeface="Tahoma"/>
              </a:defRPr>
            </a:lvl4pPr>
            <a:lvl5pPr indent="-165100" marL="2057400" marR="0" rtl="0" algn="l">
              <a:lnSpc>
                <a:spcPct val="100000"/>
              </a:lnSpc>
              <a:spcBef>
                <a:spcPts val="400"/>
              </a:spcBef>
              <a:spcAft>
                <a:spcPts val="0"/>
              </a:spcAft>
              <a:buClr>
                <a:schemeClr val="accent1"/>
              </a:buClr>
              <a:buFont typeface="Noto Symbol"/>
              <a:buChar char="■"/>
              <a:defRPr b="0" baseline="0" i="0" sz="2000" u="none" cap="none" strike="noStrike">
                <a:solidFill>
                  <a:schemeClr val="dk1"/>
                </a:solidFill>
                <a:latin typeface="Tahoma"/>
                <a:ea typeface="Tahoma"/>
                <a:cs typeface="Tahoma"/>
                <a:sym typeface="Tahoma"/>
              </a:defRPr>
            </a:lvl5pPr>
            <a:lvl6pPr indent="-165100" marL="2514600" marR="0" rtl="0" algn="l">
              <a:lnSpc>
                <a:spcPct val="100000"/>
              </a:lnSpc>
              <a:spcBef>
                <a:spcPts val="400"/>
              </a:spcBef>
              <a:spcAft>
                <a:spcPts val="0"/>
              </a:spcAft>
              <a:buClr>
                <a:schemeClr val="accent1"/>
              </a:buClr>
              <a:buFont typeface="Noto Symbol"/>
              <a:buChar char="■"/>
              <a:defRPr b="0" baseline="0" i="0" sz="2000" u="none" cap="none" strike="noStrike">
                <a:solidFill>
                  <a:schemeClr val="dk1"/>
                </a:solidFill>
                <a:latin typeface="Tahoma"/>
                <a:ea typeface="Tahoma"/>
                <a:cs typeface="Tahoma"/>
                <a:sym typeface="Tahoma"/>
              </a:defRPr>
            </a:lvl6pPr>
            <a:lvl7pPr indent="-165100" marL="3429000" marR="0" rtl="0" algn="l">
              <a:lnSpc>
                <a:spcPct val="100000"/>
              </a:lnSpc>
              <a:spcBef>
                <a:spcPts val="400"/>
              </a:spcBef>
              <a:spcAft>
                <a:spcPts val="0"/>
              </a:spcAft>
              <a:buClr>
                <a:schemeClr val="accent1"/>
              </a:buClr>
              <a:buFont typeface="Noto Symbol"/>
              <a:buChar char="■"/>
              <a:defRPr b="0" baseline="0" i="0" sz="2000" u="none" cap="none" strike="noStrike">
                <a:solidFill>
                  <a:schemeClr val="dk1"/>
                </a:solidFill>
                <a:latin typeface="Tahoma"/>
                <a:ea typeface="Tahoma"/>
                <a:cs typeface="Tahoma"/>
                <a:sym typeface="Tahoma"/>
              </a:defRPr>
            </a:lvl7pPr>
            <a:lvl8pPr indent="-165100" marL="4800600" marR="0" rtl="0" algn="l">
              <a:lnSpc>
                <a:spcPct val="100000"/>
              </a:lnSpc>
              <a:spcBef>
                <a:spcPts val="400"/>
              </a:spcBef>
              <a:spcAft>
                <a:spcPts val="0"/>
              </a:spcAft>
              <a:buClr>
                <a:schemeClr val="accent1"/>
              </a:buClr>
              <a:buFont typeface="Noto Symbol"/>
              <a:buChar char="■"/>
              <a:defRPr b="0" baseline="0" i="0" sz="2000" u="none" cap="none" strike="noStrike">
                <a:solidFill>
                  <a:schemeClr val="dk1"/>
                </a:solidFill>
                <a:latin typeface="Tahoma"/>
                <a:ea typeface="Tahoma"/>
                <a:cs typeface="Tahoma"/>
                <a:sym typeface="Tahoma"/>
              </a:defRPr>
            </a:lvl8pPr>
            <a:lvl9pPr indent="-165100" marL="6629400" marR="0" rtl="0" algn="l">
              <a:lnSpc>
                <a:spcPct val="100000"/>
              </a:lnSpc>
              <a:spcBef>
                <a:spcPts val="400"/>
              </a:spcBef>
              <a:spcAft>
                <a:spcPts val="0"/>
              </a:spcAft>
              <a:buClr>
                <a:schemeClr val="accent1"/>
              </a:buClr>
              <a:buFont typeface="Noto Symbol"/>
              <a:buChar char="■"/>
              <a:defRPr b="0" baseline="0" i="0" sz="2000" u="none" cap="none" strike="noStrike">
                <a:solidFill>
                  <a:schemeClr val="dk1"/>
                </a:solidFill>
                <a:latin typeface="Tahoma"/>
                <a:ea typeface="Tahoma"/>
                <a:cs typeface="Tahoma"/>
                <a:sym typeface="Tahoma"/>
              </a:defRPr>
            </a:lvl9pPr>
          </a:lstStyle>
          <a:p/>
        </p:txBody>
      </p:sp>
      <p:sp>
        <p:nvSpPr>
          <p:cNvPr id="18" name="Shape 18"/>
          <p:cNvSpPr txBox="1"/>
          <p:nvPr>
            <p:ph idx="10" type="dt"/>
          </p:nvPr>
        </p:nvSpPr>
        <p:spPr>
          <a:xfrm>
            <a:off x="1162050" y="6243637"/>
            <a:ext cx="1904999" cy="457200"/>
          </a:xfrm>
          <a:prstGeom prst="rect">
            <a:avLst/>
          </a:prstGeom>
          <a:noFill/>
          <a:ln>
            <a:noFill/>
          </a:ln>
        </p:spPr>
        <p:txBody>
          <a:bodyPr anchorCtr="0" anchor="b" bIns="91425" lIns="91425" rIns="91425" tIns="91425"/>
          <a:lstStyle>
            <a:lvl1pPr indent="0" marL="0" marR="0" rtl="0" algn="l">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19" name="Shape 19"/>
          <p:cNvSpPr txBox="1"/>
          <p:nvPr>
            <p:ph idx="11" type="ftr"/>
          </p:nvPr>
        </p:nvSpPr>
        <p:spPr>
          <a:xfrm>
            <a:off x="3657600" y="6243637"/>
            <a:ext cx="2895600" cy="457200"/>
          </a:xfrm>
          <a:prstGeom prst="rect">
            <a:avLst/>
          </a:prstGeom>
          <a:noFill/>
          <a:ln>
            <a:noFill/>
          </a:ln>
        </p:spPr>
        <p:txBody>
          <a:bodyPr anchorCtr="0" anchor="b" bIns="91425" lIns="91425" rIns="91425" tIns="91425"/>
          <a:lstStyle>
            <a:lvl1pPr indent="0" marL="0" marR="0" rtl="0" algn="ctr">
              <a:lnSpc>
                <a:spcPct val="100000"/>
              </a:lnSpc>
              <a:spcBef>
                <a:spcPts val="0"/>
              </a:spcBef>
              <a:spcAft>
                <a:spcPts val="0"/>
              </a:spcAft>
              <a:defRPr b="0" baseline="0" i="0" sz="1400" u="none" cap="none" strike="noStrike">
                <a:solidFill>
                  <a:schemeClr val="dk1"/>
                </a:solidFill>
                <a:latin typeface="Tahoma"/>
                <a:ea typeface="Tahoma"/>
                <a:cs typeface="Tahoma"/>
                <a:sym typeface="Tahoma"/>
              </a:defRPr>
            </a:lvl1pPr>
            <a:lvl2pPr indent="0" marL="4572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2pPr>
            <a:lvl3pPr indent="0" marL="914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3pPr>
            <a:lvl4pPr indent="0" marL="13716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4pPr>
            <a:lvl5pPr indent="0" marL="1828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5pPr>
            <a:lvl6pPr indent="0" marL="2286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6pPr>
            <a:lvl7pPr indent="0" marL="32004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7pPr>
            <a:lvl8pPr indent="0" marL="45720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8pPr>
            <a:lvl9pPr indent="0" marL="6400800" marR="0" rtl="0" algn="l">
              <a:lnSpc>
                <a:spcPct val="100000"/>
              </a:lnSpc>
              <a:spcBef>
                <a:spcPts val="0"/>
              </a:spcBef>
              <a:spcAft>
                <a:spcPts val="0"/>
              </a:spcAft>
              <a:defRPr b="0" baseline="0" i="0" sz="24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2" type="sldNum"/>
          </p:nvPr>
        </p:nvSpPr>
        <p:spPr>
          <a:xfrm>
            <a:off x="7042150" y="6243637"/>
            <a:ext cx="19049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fld id="{00000000-1234-1234-1234-123412341234}" type="slidenum">
              <a:rPr b="0" baseline="0" i="0" lang="en-US" sz="1400" u="none" cap="none" strike="noStrike">
                <a:solidFill>
                  <a:schemeClr val="dk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1905000" y="609600"/>
            <a:ext cx="5651499" cy="1371599"/>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2"/>
              </a:buClr>
              <a:buSzPct val="25000"/>
              <a:buFont typeface="Tahoma"/>
              <a:buNone/>
            </a:pPr>
            <a:r>
              <a:rPr b="0" baseline="0" i="0" lang="en-US" sz="4000" u="none" cap="none" strike="noStrike">
                <a:solidFill>
                  <a:schemeClr val="dk2"/>
                </a:solidFill>
                <a:latin typeface="Tahoma"/>
                <a:ea typeface="Tahoma"/>
                <a:cs typeface="Tahoma"/>
                <a:sym typeface="Tahoma"/>
              </a:rPr>
              <a:t>Three Parts to A Stand-alone Literature Review</a:t>
            </a:r>
          </a:p>
        </p:txBody>
      </p:sp>
      <p:sp>
        <p:nvSpPr>
          <p:cNvPr id="37" name="Shape 37"/>
          <p:cNvSpPr txBox="1"/>
          <p:nvPr/>
        </p:nvSpPr>
        <p:spPr>
          <a:xfrm>
            <a:off x="2590800" y="2743200"/>
            <a:ext cx="5105399" cy="3017837"/>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chemeClr val="dk1"/>
              </a:buClr>
              <a:buSzPct val="100000"/>
              <a:buFont typeface="Tahoma"/>
              <a:buAutoNum type="arabicPeriod"/>
            </a:pPr>
            <a:r>
              <a:rPr b="0" baseline="0" i="0" lang="en-US" sz="3200" u="none" cap="none" strike="noStrike">
                <a:solidFill>
                  <a:schemeClr val="dk1"/>
                </a:solidFill>
                <a:latin typeface="Tahoma"/>
                <a:ea typeface="Tahoma"/>
                <a:cs typeface="Tahoma"/>
                <a:sym typeface="Tahoma"/>
              </a:rPr>
              <a:t>Identifying appropriate literature</a:t>
            </a:r>
          </a:p>
          <a:p>
            <a:pPr indent="-457200" lvl="0" marL="457200" marR="0" rtl="0" algn="l">
              <a:lnSpc>
                <a:spcPct val="100000"/>
              </a:lnSpc>
              <a:spcBef>
                <a:spcPts val="1600"/>
              </a:spcBef>
              <a:spcAft>
                <a:spcPts val="0"/>
              </a:spcAft>
              <a:buClr>
                <a:schemeClr val="dk1"/>
              </a:buClr>
              <a:buSzPct val="100000"/>
              <a:buFont typeface="Tahoma"/>
              <a:buAutoNum type="arabicPeriod"/>
            </a:pPr>
            <a:r>
              <a:rPr b="0" baseline="0" i="0" lang="en-US" sz="3200" u="none" cap="none" strike="noStrike">
                <a:solidFill>
                  <a:schemeClr val="dk1"/>
                </a:solidFill>
                <a:latin typeface="Tahoma"/>
                <a:ea typeface="Tahoma"/>
                <a:cs typeface="Tahoma"/>
                <a:sym typeface="Tahoma"/>
              </a:rPr>
              <a:t>Reading the Literature</a:t>
            </a:r>
          </a:p>
          <a:p>
            <a:pPr indent="-457200" lvl="0" marL="457200" marR="0" rtl="0" algn="l">
              <a:lnSpc>
                <a:spcPct val="100000"/>
              </a:lnSpc>
              <a:spcBef>
                <a:spcPts val="1600"/>
              </a:spcBef>
              <a:spcAft>
                <a:spcPts val="0"/>
              </a:spcAft>
              <a:buClr>
                <a:schemeClr val="dk1"/>
              </a:buClr>
              <a:buSzPct val="100000"/>
              <a:buFont typeface="Tahoma"/>
              <a:buAutoNum type="arabicPeriod"/>
            </a:pPr>
            <a:r>
              <a:rPr b="0" baseline="0" i="0" lang="en-US" sz="3200" u="none" cap="none" strike="noStrike">
                <a:solidFill>
                  <a:schemeClr val="dk1"/>
                </a:solidFill>
                <a:latin typeface="Tahoma"/>
                <a:ea typeface="Tahoma"/>
                <a:cs typeface="Tahoma"/>
                <a:sym typeface="Tahoma"/>
              </a:rPr>
              <a:t>Drawing conclusions based on the readings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1150937" y="214312"/>
            <a:ext cx="7793036" cy="1462086"/>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Tahoma"/>
              <a:buNone/>
            </a:pPr>
            <a:r>
              <a:rPr b="1" baseline="0" i="0" lang="en-US" sz="4400" u="none" cap="none" strike="noStrike">
                <a:solidFill>
                  <a:schemeClr val="dk2"/>
                </a:solidFill>
                <a:latin typeface="Tahoma"/>
                <a:ea typeface="Tahoma"/>
                <a:cs typeface="Tahoma"/>
                <a:sym typeface="Tahoma"/>
              </a:rPr>
              <a:t>PRESENT CONCLUSIONS</a:t>
            </a:r>
          </a:p>
        </p:txBody>
      </p:sp>
      <p:sp>
        <p:nvSpPr>
          <p:cNvPr id="91" name="Shape 91"/>
          <p:cNvSpPr txBox="1"/>
          <p:nvPr>
            <p:ph idx="1" type="body"/>
          </p:nvPr>
        </p:nvSpPr>
        <p:spPr>
          <a:xfrm>
            <a:off x="1182687" y="2017711"/>
            <a:ext cx="77724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Does the conclusion address the initial research questions?</a:t>
            </a:r>
          </a:p>
          <a:p>
            <a:pPr indent="-342900" lvl="0" marL="342900" marR="0" rtl="0" algn="l">
              <a:lnSpc>
                <a:spcPct val="9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Is the conclusion clear?</a:t>
            </a:r>
          </a:p>
          <a:p>
            <a:pPr indent="-342900" lvl="0" marL="342900" marR="0" rtl="0" algn="l">
              <a:lnSpc>
                <a:spcPct val="9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Does the conclusion accurately summarize the main ideas that can be drawn from the information?</a:t>
            </a:r>
          </a:p>
          <a:p>
            <a:pPr indent="-342900" lvl="0" marL="342900" marR="0" rtl="0" algn="l">
              <a:lnSpc>
                <a:spcPct val="9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Is the conclusion supported by the existing information?</a:t>
            </a:r>
          </a:p>
          <a:p>
            <a:pPr indent="-342900" lvl="0" marL="342900" marR="0" rtl="0" algn="l">
              <a:lnSpc>
                <a:spcPct val="9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Can the conclusion be better presented as a hypothesis and is further research needed to prove or disprove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1" name="Shape 41"/>
        <p:cNvGrpSpPr/>
        <p:nvPr/>
      </p:nvGrpSpPr>
      <p:grpSpPr>
        <a:xfrm>
          <a:off x="0" y="0"/>
          <a:ext cx="0" cy="0"/>
          <a:chOff x="0" y="0"/>
          <a:chExt cx="0" cy="0"/>
        </a:xfrm>
      </p:grpSpPr>
      <p:sp>
        <p:nvSpPr>
          <p:cNvPr id="42" name="Shape 42"/>
          <p:cNvSpPr txBox="1"/>
          <p:nvPr>
            <p:ph idx="1" type="body"/>
          </p:nvPr>
        </p:nvSpPr>
        <p:spPr>
          <a:xfrm>
            <a:off x="381000" y="228600"/>
            <a:ext cx="8458200" cy="4419599"/>
          </a:xfrm>
          <a:prstGeom prst="rect">
            <a:avLst/>
          </a:prstGeom>
          <a:noFill/>
          <a:ln>
            <a:noFill/>
          </a:ln>
        </p:spPr>
        <p:txBody>
          <a:bodyPr anchorCtr="0" anchor="t" bIns="45700" lIns="91425" rIns="91425" tIns="45700">
            <a:noAutofit/>
          </a:bodyPr>
          <a:lstStyle/>
          <a:p>
            <a:pPr indent="-342900" lvl="0" marL="342900" marR="0" rtl="0" algn="ctr">
              <a:lnSpc>
                <a:spcPct val="100000"/>
              </a:lnSpc>
              <a:spcBef>
                <a:spcPts val="0"/>
              </a:spcBef>
              <a:spcAft>
                <a:spcPts val="0"/>
              </a:spcAft>
              <a:buClr>
                <a:schemeClr val="folHlink"/>
              </a:buClr>
              <a:buSzPct val="25000"/>
              <a:buFont typeface="Noto Symbol"/>
              <a:buNone/>
            </a:pPr>
            <a:r>
              <a:rPr b="0" baseline="0" i="0" lang="en-US" sz="3200" u="none" cap="none" strike="noStrike">
                <a:solidFill>
                  <a:schemeClr val="dk1"/>
                </a:solidFill>
                <a:latin typeface="Tahoma"/>
                <a:ea typeface="Tahoma"/>
                <a:cs typeface="Tahoma"/>
                <a:sym typeface="Tahoma"/>
              </a:rPr>
              <a:t>Step One- Define the Problem</a:t>
            </a:r>
          </a:p>
          <a:p>
            <a:pPr indent="-342900" lvl="0" marL="342900" marR="0" rtl="0" algn="ctr">
              <a:lnSpc>
                <a:spcPct val="100000"/>
              </a:lnSpc>
              <a:spcBef>
                <a:spcPts val="560"/>
              </a:spcBef>
              <a:spcAft>
                <a:spcPts val="0"/>
              </a:spcAft>
              <a:buClr>
                <a:schemeClr val="folHlink"/>
              </a:buClr>
              <a:buSzPct val="25000"/>
              <a:buFont typeface="Noto Symbol"/>
              <a:buNone/>
            </a:pPr>
            <a:r>
              <a:rPr b="0" baseline="0" i="0" lang="en-US" sz="2800" u="none" cap="none" strike="noStrike">
                <a:solidFill>
                  <a:schemeClr val="dk1"/>
                </a:solidFill>
                <a:latin typeface="Tahoma"/>
                <a:ea typeface="Tahoma"/>
                <a:cs typeface="Tahoma"/>
                <a:sym typeface="Tahoma"/>
              </a:rPr>
              <a:t>Select a topic for study- the sociology of religion, with religious denominations as an example.</a:t>
            </a:r>
          </a:p>
        </p:txBody>
      </p:sp>
      <p:sp>
        <p:nvSpPr>
          <p:cNvPr id="43" name="Shape 43"/>
          <p:cNvSpPr txBox="1"/>
          <p:nvPr/>
        </p:nvSpPr>
        <p:spPr>
          <a:xfrm>
            <a:off x="533400" y="2286000"/>
            <a:ext cx="8001000" cy="421163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0" baseline="0" i="0" lang="en-US" sz="1800" u="none" cap="none" strike="noStrike">
                <a:solidFill>
                  <a:schemeClr val="dk1"/>
                </a:solidFill>
                <a:latin typeface="Tahoma"/>
                <a:ea typeface="Tahoma"/>
                <a:cs typeface="Tahoma"/>
                <a:sym typeface="Tahoma"/>
              </a:rPr>
              <a:t>Zellner, William W. and Petrowsky, Marc (1998). </a:t>
            </a:r>
            <a:r>
              <a:rPr b="0" baseline="0" i="1" lang="en-US" sz="1800" u="none" cap="none" strike="noStrike">
                <a:solidFill>
                  <a:schemeClr val="dk1"/>
                </a:solidFill>
                <a:latin typeface="Tahoma"/>
                <a:ea typeface="Tahoma"/>
                <a:cs typeface="Tahoma"/>
                <a:sym typeface="Tahoma"/>
              </a:rPr>
              <a:t>Sects, Cults and Spiritual Communities: A Sociological Analysis.</a:t>
            </a:r>
          </a:p>
          <a:p>
            <a:pPr indent="0" lvl="0" marL="0" marR="0" rtl="0" algn="l">
              <a:lnSpc>
                <a:spcPct val="100000"/>
              </a:lnSpc>
              <a:spcBef>
                <a:spcPts val="0"/>
              </a:spcBef>
              <a:spcAft>
                <a:spcPts val="0"/>
              </a:spcAft>
              <a:buClr>
                <a:schemeClr val="dk1"/>
              </a:buClr>
              <a:buFont typeface="Times New Roman"/>
              <a:buNone/>
            </a:pPr>
            <a:r>
              <a:t/>
            </a:r>
            <a:endParaRPr b="0" baseline="0" i="0" sz="18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baseline="0" i="0" lang="en-US" sz="1800" u="none" cap="none" strike="noStrike">
                <a:solidFill>
                  <a:schemeClr val="dk1"/>
                </a:solidFill>
                <a:latin typeface="Tahoma"/>
                <a:ea typeface="Tahoma"/>
                <a:cs typeface="Tahoma"/>
                <a:sym typeface="Tahoma"/>
              </a:rPr>
              <a:t>Miller, Timothy. (1995). </a:t>
            </a:r>
            <a:r>
              <a:rPr b="0" baseline="0" i="1" lang="en-US" sz="1800" u="none" cap="none" strike="noStrike">
                <a:solidFill>
                  <a:schemeClr val="dk1"/>
                </a:solidFill>
                <a:latin typeface="Tahoma"/>
                <a:ea typeface="Tahoma"/>
                <a:cs typeface="Tahoma"/>
                <a:sym typeface="Tahoma"/>
              </a:rPr>
              <a:t>America's Alternative Religions</a:t>
            </a:r>
          </a:p>
          <a:p>
            <a:pPr indent="0" lvl="0" marL="0" marR="0" rtl="0" algn="l">
              <a:lnSpc>
                <a:spcPct val="100000"/>
              </a:lnSpc>
              <a:spcBef>
                <a:spcPts val="0"/>
              </a:spcBef>
              <a:spcAft>
                <a:spcPts val="0"/>
              </a:spcAft>
              <a:buClr>
                <a:schemeClr val="dk1"/>
              </a:buClr>
              <a:buFont typeface="Times New Roman"/>
              <a:buNone/>
            </a:pPr>
            <a:r>
              <a:t/>
            </a:r>
            <a:endParaRPr b="0" baseline="0" i="0" sz="18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baseline="0" i="0" lang="en-US" sz="1800" u="none" cap="none" strike="noStrike">
                <a:solidFill>
                  <a:schemeClr val="dk1"/>
                </a:solidFill>
                <a:latin typeface="Tahoma"/>
                <a:ea typeface="Tahoma"/>
                <a:cs typeface="Tahoma"/>
                <a:sym typeface="Tahoma"/>
              </a:rPr>
              <a:t>Hill Lindley, Susan (1998). </a:t>
            </a:r>
            <a:r>
              <a:rPr b="0" baseline="0" i="1" lang="en-US" sz="1800" u="none" cap="none" strike="noStrike">
                <a:solidFill>
                  <a:schemeClr val="dk1"/>
                </a:solidFill>
                <a:latin typeface="Tahoma"/>
                <a:ea typeface="Tahoma"/>
                <a:cs typeface="Tahoma"/>
                <a:sym typeface="Tahoma"/>
              </a:rPr>
              <a:t>"You Have Stept Out Of Your Place": A History of Women and Religion in America</a:t>
            </a:r>
          </a:p>
          <a:p>
            <a:pPr indent="0" lvl="0" marL="0" marR="0" rtl="0" algn="l">
              <a:lnSpc>
                <a:spcPct val="100000"/>
              </a:lnSpc>
              <a:spcBef>
                <a:spcPts val="0"/>
              </a:spcBef>
              <a:spcAft>
                <a:spcPts val="0"/>
              </a:spcAft>
              <a:buClr>
                <a:schemeClr val="dk1"/>
              </a:buClr>
              <a:buFont typeface="Times New Roman"/>
              <a:buNone/>
            </a:pPr>
            <a:r>
              <a:t/>
            </a:r>
            <a:endParaRPr b="0" baseline="0" i="0" sz="18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baseline="0" i="0" lang="en-US" sz="1800" u="none" cap="none" strike="noStrike">
                <a:solidFill>
                  <a:schemeClr val="dk1"/>
                </a:solidFill>
                <a:latin typeface="Tahoma"/>
                <a:ea typeface="Tahoma"/>
                <a:cs typeface="Tahoma"/>
                <a:sym typeface="Tahoma"/>
              </a:rPr>
              <a:t>Wilson, Bryan. (1982). </a:t>
            </a:r>
            <a:r>
              <a:rPr b="0" baseline="0" i="1" lang="en-US" sz="1800" u="none" cap="none" strike="noStrike">
                <a:solidFill>
                  <a:schemeClr val="dk1"/>
                </a:solidFill>
                <a:latin typeface="Tahoma"/>
                <a:ea typeface="Tahoma"/>
                <a:cs typeface="Tahoma"/>
                <a:sym typeface="Tahoma"/>
              </a:rPr>
              <a:t>Religion in Sociological Perspective</a:t>
            </a:r>
          </a:p>
          <a:p>
            <a:pPr indent="0" lvl="0" marL="0" marR="0" rtl="0" algn="l">
              <a:lnSpc>
                <a:spcPct val="100000"/>
              </a:lnSpc>
              <a:spcBef>
                <a:spcPts val="0"/>
              </a:spcBef>
              <a:spcAft>
                <a:spcPts val="0"/>
              </a:spcAft>
              <a:buClr>
                <a:schemeClr val="dk1"/>
              </a:buClr>
              <a:buFont typeface="Times New Roman"/>
              <a:buNone/>
            </a:pPr>
            <a:r>
              <a:t/>
            </a:r>
            <a:endParaRPr b="0" baseline="0" i="0" sz="18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baseline="0" i="0" lang="en-US" sz="1800" u="none" cap="none" strike="noStrike">
                <a:solidFill>
                  <a:schemeClr val="dk1"/>
                </a:solidFill>
                <a:latin typeface="Tahoma"/>
                <a:ea typeface="Tahoma"/>
                <a:cs typeface="Tahoma"/>
                <a:sym typeface="Tahoma"/>
              </a:rPr>
              <a:t>Stark, Rodney and Clock, Charles (1968). </a:t>
            </a:r>
            <a:r>
              <a:rPr b="0" baseline="0" i="1" lang="en-US" sz="1800" u="none" cap="none" strike="noStrike">
                <a:solidFill>
                  <a:schemeClr val="dk1"/>
                </a:solidFill>
                <a:latin typeface="Tahoma"/>
                <a:ea typeface="Tahoma"/>
                <a:cs typeface="Tahoma"/>
                <a:sym typeface="Tahoma"/>
              </a:rPr>
              <a:t>American Piety: The Nature of Religious Commitment</a:t>
            </a:r>
          </a:p>
          <a:p>
            <a:pPr indent="0" lvl="0" marL="0" marR="0" rtl="0" algn="l">
              <a:lnSpc>
                <a:spcPct val="100000"/>
              </a:lnSpc>
              <a:spcBef>
                <a:spcPts val="0"/>
              </a:spcBef>
              <a:spcAft>
                <a:spcPts val="0"/>
              </a:spcAft>
              <a:buClr>
                <a:schemeClr val="dk1"/>
              </a:buClr>
              <a:buFont typeface="Times New Roman"/>
              <a:buNone/>
            </a:pPr>
            <a:r>
              <a:t/>
            </a:r>
            <a:endParaRPr b="0" baseline="0" i="0" sz="18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baseline="0" i="0" lang="en-US" sz="1800" u="none" cap="none" strike="noStrike">
                <a:solidFill>
                  <a:schemeClr val="dk1"/>
                </a:solidFill>
                <a:latin typeface="Tahoma"/>
                <a:ea typeface="Tahoma"/>
                <a:cs typeface="Tahoma"/>
                <a:sym typeface="Tahoma"/>
              </a:rPr>
              <a:t>Zablocki, Benjamin. (1980). </a:t>
            </a:r>
            <a:r>
              <a:rPr b="0" baseline="0" i="1" lang="en-US" sz="1800" u="none" cap="none" strike="noStrike">
                <a:solidFill>
                  <a:schemeClr val="dk1"/>
                </a:solidFill>
                <a:latin typeface="Tahoma"/>
                <a:ea typeface="Tahoma"/>
                <a:cs typeface="Tahoma"/>
                <a:sym typeface="Tahoma"/>
              </a:rPr>
              <a:t>Alienation and Charisma: A Study of Contemporary American Communes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 name="Shape 47"/>
        <p:cNvGrpSpPr/>
        <p:nvPr/>
      </p:nvGrpSpPr>
      <p:grpSpPr>
        <a:xfrm>
          <a:off x="0" y="0"/>
          <a:ext cx="0" cy="0"/>
          <a:chOff x="0" y="0"/>
          <a:chExt cx="0" cy="0"/>
        </a:xfrm>
      </p:grpSpPr>
      <p:sp>
        <p:nvSpPr>
          <p:cNvPr id="48" name="Shape 48"/>
          <p:cNvSpPr txBox="1"/>
          <p:nvPr>
            <p:ph type="title"/>
          </p:nvPr>
        </p:nvSpPr>
        <p:spPr>
          <a:xfrm>
            <a:off x="1150937" y="214312"/>
            <a:ext cx="7793036" cy="1462086"/>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Tahoma"/>
              <a:buNone/>
            </a:pPr>
            <a:r>
              <a:rPr b="0" baseline="0" i="0" lang="en-US" sz="4000" u="none" cap="none" strike="noStrike">
                <a:solidFill>
                  <a:schemeClr val="dk2"/>
                </a:solidFill>
                <a:latin typeface="Tahoma"/>
                <a:ea typeface="Tahoma"/>
                <a:cs typeface="Tahoma"/>
                <a:sym typeface="Tahoma"/>
              </a:rPr>
              <a:t>Step Two- Review the Literature</a:t>
            </a:r>
            <a:br>
              <a:rPr b="0" baseline="0" i="0" lang="en-US" sz="4000" u="none" cap="none" strike="noStrike">
                <a:solidFill>
                  <a:schemeClr val="dk2"/>
                </a:solidFill>
                <a:latin typeface="Tahoma"/>
                <a:ea typeface="Tahoma"/>
                <a:cs typeface="Tahoma"/>
                <a:sym typeface="Tahoma"/>
              </a:rPr>
            </a:br>
          </a:p>
        </p:txBody>
      </p:sp>
      <p:sp>
        <p:nvSpPr>
          <p:cNvPr id="49" name="Shape 49"/>
          <p:cNvSpPr txBox="1"/>
          <p:nvPr>
            <p:ph idx="1" type="body"/>
          </p:nvPr>
        </p:nvSpPr>
        <p:spPr>
          <a:xfrm>
            <a:off x="381000" y="2017711"/>
            <a:ext cx="4611686" cy="4114800"/>
          </a:xfrm>
          <a:prstGeom prst="rect">
            <a:avLst/>
          </a:prstGeom>
          <a:noFill/>
          <a:ln>
            <a:noFill/>
          </a:ln>
        </p:spPr>
        <p:txBody>
          <a:bodyPr anchorCtr="0" anchor="t" bIns="45700" lIns="91425" rIns="91425" tIns="45700">
            <a:noAutofit/>
          </a:bodyPr>
          <a:lstStyle/>
          <a:p>
            <a:pPr indent="-285750" lvl="1" marL="742950" marR="0" rtl="0" algn="ctr">
              <a:lnSpc>
                <a:spcPct val="100000"/>
              </a:lnSpc>
              <a:spcBef>
                <a:spcPts val="0"/>
              </a:spcBef>
              <a:spcAft>
                <a:spcPts val="0"/>
              </a:spcAft>
              <a:buClr>
                <a:schemeClr val="hlink"/>
              </a:buClr>
              <a:buSzPct val="25000"/>
              <a:buFont typeface="Noto Symbol"/>
              <a:buNone/>
            </a:pPr>
            <a:r>
              <a:rPr b="0" baseline="0" i="0" lang="en-US" sz="2800" u="none" cap="none" strike="noStrike">
                <a:solidFill>
                  <a:schemeClr val="dk1"/>
                </a:solidFill>
                <a:latin typeface="Tahoma"/>
                <a:ea typeface="Tahoma"/>
                <a:cs typeface="Tahoma"/>
                <a:sym typeface="Tahoma"/>
              </a:rPr>
              <a:t>(This is the main activity we will be doing for this activity.  You MUST be able to research and READ suitable material and then know how to use it– for many different reasons.)</a:t>
            </a:r>
          </a:p>
          <a:p>
            <a:pPr indent="-236220" lvl="0" marL="342900" marR="0" rtl="0" algn="l">
              <a:lnSpc>
                <a:spcPct val="100000"/>
              </a:lnSpc>
              <a:spcBef>
                <a:spcPts val="560"/>
              </a:spcBef>
              <a:spcAft>
                <a:spcPts val="0"/>
              </a:spcAft>
              <a:buClr>
                <a:schemeClr val="folHlink"/>
              </a:buClr>
              <a:buFont typeface="Noto Symbol"/>
              <a:buNone/>
            </a:pPr>
            <a:r>
              <a:t/>
            </a:r>
            <a:endParaRPr b="0" baseline="0" i="0" sz="2800" u="none" cap="none" strike="noStrike">
              <a:solidFill>
                <a:schemeClr val="dk1"/>
              </a:solidFill>
              <a:latin typeface="Tahoma"/>
              <a:ea typeface="Tahoma"/>
              <a:cs typeface="Tahoma"/>
              <a:sym typeface="Tahoma"/>
            </a:endParaRPr>
          </a:p>
        </p:txBody>
      </p:sp>
      <p:pic>
        <p:nvPicPr>
          <p:cNvPr id="50" name="Shape 50"/>
          <p:cNvPicPr preferRelativeResize="0"/>
          <p:nvPr>
            <p:ph idx="2" type="body"/>
          </p:nvPr>
        </p:nvPicPr>
        <p:blipFill rotWithShape="1">
          <a:blip r:embed="rId3">
            <a:alphaModFix/>
          </a:blip>
          <a:srcRect b="0" l="0" r="0" t="0"/>
          <a:stretch/>
        </p:blipFill>
        <p:spPr>
          <a:xfrm>
            <a:off x="5145087" y="2470150"/>
            <a:ext cx="3809999" cy="3208336"/>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4" name="Shape 54"/>
        <p:cNvGrpSpPr/>
        <p:nvPr/>
      </p:nvGrpSpPr>
      <p:grpSpPr>
        <a:xfrm>
          <a:off x="0" y="0"/>
          <a:ext cx="0" cy="0"/>
          <a:chOff x="0" y="0"/>
          <a:chExt cx="0" cy="0"/>
        </a:xfrm>
      </p:grpSpPr>
      <p:sp>
        <p:nvSpPr>
          <p:cNvPr id="55" name="Shape 55"/>
          <p:cNvSpPr txBox="1"/>
          <p:nvPr>
            <p:ph idx="1" type="body"/>
          </p:nvPr>
        </p:nvSpPr>
        <p:spPr>
          <a:xfrm>
            <a:off x="990600" y="1981200"/>
            <a:ext cx="7696199" cy="4648199"/>
          </a:xfrm>
          <a:prstGeom prst="rect">
            <a:avLst/>
          </a:prstGeom>
          <a:noFill/>
          <a:ln>
            <a:noFill/>
          </a:ln>
        </p:spPr>
        <p:txBody>
          <a:bodyPr anchorCtr="0" anchor="t" bIns="45700" lIns="91425" rIns="91425" tIns="45700">
            <a:noAutofit/>
          </a:bodyPr>
          <a:lstStyle/>
          <a:p>
            <a:pPr indent="-609600" lvl="0" marL="609600" marR="0" rtl="0" algn="ctr">
              <a:lnSpc>
                <a:spcPct val="80000"/>
              </a:lnSpc>
              <a:spcBef>
                <a:spcPts val="0"/>
              </a:spcBef>
              <a:spcAft>
                <a:spcPts val="0"/>
              </a:spcAft>
              <a:buClr>
                <a:schemeClr val="folHlink"/>
              </a:buClr>
              <a:buSzPct val="59999"/>
              <a:buFont typeface="Noto Symbol"/>
              <a:buChar char="■"/>
            </a:pPr>
            <a:r>
              <a:rPr b="0" baseline="0" i="0" lang="en-US" sz="2800" u="none" cap="none" strike="noStrike">
                <a:solidFill>
                  <a:schemeClr val="dk1"/>
                </a:solidFill>
                <a:latin typeface="Tahoma"/>
                <a:ea typeface="Tahoma"/>
                <a:cs typeface="Tahoma"/>
                <a:sym typeface="Tahoma"/>
              </a:rPr>
              <a:t>The formation of a formal hypothesis normally comes at the conclusion of a literature review.</a:t>
            </a:r>
          </a:p>
          <a:p>
            <a:pPr indent="-609600" lvl="0" marL="609600" marR="0" rtl="0" algn="ctr">
              <a:lnSpc>
                <a:spcPct val="80000"/>
              </a:lnSpc>
              <a:spcBef>
                <a:spcPts val="560"/>
              </a:spcBef>
              <a:spcAft>
                <a:spcPts val="0"/>
              </a:spcAft>
              <a:buClr>
                <a:schemeClr val="folHlink"/>
              </a:buClr>
              <a:buSzPct val="59999"/>
              <a:buFont typeface="Noto Symbol"/>
              <a:buChar char="■"/>
            </a:pPr>
            <a:r>
              <a:rPr b="0" baseline="0" i="0" lang="en-US" sz="2800" u="none" cap="none" strike="noStrike">
                <a:solidFill>
                  <a:schemeClr val="dk1"/>
                </a:solidFill>
                <a:latin typeface="Tahoma"/>
                <a:ea typeface="Tahoma"/>
                <a:cs typeface="Tahoma"/>
                <a:sym typeface="Tahoma"/>
              </a:rPr>
              <a:t>Students should formulate specific research questions at an early stage in the research in order to narrow down the topic to particular areas of interest. </a:t>
            </a:r>
          </a:p>
          <a:p>
            <a:pPr indent="-609600" lvl="0" marL="609600" marR="0" rtl="0" algn="ctr">
              <a:lnSpc>
                <a:spcPct val="80000"/>
              </a:lnSpc>
              <a:spcBef>
                <a:spcPts val="560"/>
              </a:spcBef>
              <a:spcAft>
                <a:spcPts val="0"/>
              </a:spcAft>
              <a:buClr>
                <a:schemeClr val="folHlink"/>
              </a:buClr>
              <a:buSzPct val="59999"/>
              <a:buFont typeface="Noto Symbol"/>
              <a:buChar char="■"/>
            </a:pPr>
            <a:r>
              <a:rPr b="0" baseline="0" i="0" lang="en-US" sz="2800" u="none" cap="none" strike="noStrike">
                <a:solidFill>
                  <a:schemeClr val="dk1"/>
                </a:solidFill>
                <a:latin typeface="Tahoma"/>
                <a:ea typeface="Tahoma"/>
                <a:cs typeface="Tahoma"/>
                <a:sym typeface="Tahoma"/>
              </a:rPr>
              <a:t>For example, in the study of religious denominations, a student might wish to examine the relationship between social status and religious groups, or the emergence and growth of religious sects.</a:t>
            </a:r>
            <a:r>
              <a:rPr b="0" baseline="0" i="0" lang="en-US" sz="2400" u="none" cap="none" strike="noStrike">
                <a:solidFill>
                  <a:schemeClr val="dk1"/>
                </a:solidFill>
                <a:latin typeface="Tahoma"/>
                <a:ea typeface="Tahoma"/>
                <a:cs typeface="Tahoma"/>
                <a:sym typeface="Tahoma"/>
              </a:rPr>
              <a:t> </a:t>
            </a:r>
          </a:p>
        </p:txBody>
      </p:sp>
      <p:sp>
        <p:nvSpPr>
          <p:cNvPr id="56" name="Shape 56"/>
          <p:cNvSpPr txBox="1"/>
          <p:nvPr/>
        </p:nvSpPr>
        <p:spPr>
          <a:xfrm>
            <a:off x="2362200" y="381000"/>
            <a:ext cx="5638800" cy="1798636"/>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ahoma"/>
              <a:buNone/>
            </a:pPr>
            <a:r>
              <a:rPr b="0" baseline="0" i="0" lang="en-US" sz="3200" u="none" cap="none" strike="noStrike">
                <a:solidFill>
                  <a:schemeClr val="dk1"/>
                </a:solidFill>
                <a:latin typeface="Tahoma"/>
                <a:ea typeface="Tahoma"/>
                <a:cs typeface="Tahoma"/>
                <a:sym typeface="Tahoma"/>
              </a:rPr>
              <a:t>Step Three: Form a Hypothesis</a:t>
            </a:r>
          </a:p>
          <a:p>
            <a:pPr indent="0" lvl="0" marL="0" marR="0" rtl="0" algn="l">
              <a:lnSpc>
                <a:spcPct val="100000"/>
              </a:lnSpc>
              <a:spcBef>
                <a:spcPts val="0"/>
              </a:spcBef>
              <a:spcAft>
                <a:spcPts val="0"/>
              </a:spcAft>
              <a:buNone/>
            </a:pPr>
            <a:r>
              <a:t/>
            </a:r>
            <a:endParaRPr b="0" baseline="0" i="0" sz="3200" u="none" cap="none" strike="noStrike">
              <a:solidFill>
                <a:schemeClr val="dk1"/>
              </a:solidFill>
              <a:latin typeface="Tahoma"/>
              <a:ea typeface="Tahoma"/>
              <a:cs typeface="Tahoma"/>
              <a:sym typeface="Tahom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0" name="Shape 60"/>
        <p:cNvGrpSpPr/>
        <p:nvPr/>
      </p:nvGrpSpPr>
      <p:grpSpPr>
        <a:xfrm>
          <a:off x="0" y="0"/>
          <a:ext cx="0" cy="0"/>
          <a:chOff x="0" y="0"/>
          <a:chExt cx="0" cy="0"/>
        </a:xfrm>
      </p:grpSpPr>
      <p:sp>
        <p:nvSpPr>
          <p:cNvPr id="61" name="Shape 61"/>
          <p:cNvSpPr txBox="1"/>
          <p:nvPr>
            <p:ph idx="1" type="body"/>
          </p:nvPr>
        </p:nvSpPr>
        <p:spPr>
          <a:xfrm>
            <a:off x="1182687" y="2017711"/>
            <a:ext cx="7772400" cy="4114800"/>
          </a:xfrm>
          <a:prstGeom prst="rect">
            <a:avLst/>
          </a:prstGeom>
          <a:noFill/>
          <a:ln>
            <a:noFill/>
          </a:ln>
        </p:spPr>
        <p:txBody>
          <a:bodyPr anchorCtr="0" anchor="t" bIns="45700" lIns="91425" rIns="91425" tIns="45700">
            <a:noAutofit/>
          </a:bodyPr>
          <a:lstStyle/>
          <a:p>
            <a:pPr indent="-342900" lvl="0" marL="342900" marR="0" rtl="0" algn="ctr">
              <a:lnSpc>
                <a:spcPct val="90000"/>
              </a:lnSpc>
              <a:spcBef>
                <a:spcPts val="0"/>
              </a:spcBef>
              <a:spcAft>
                <a:spcPts val="0"/>
              </a:spcAft>
              <a:buClr>
                <a:schemeClr val="folHlink"/>
              </a:buClr>
              <a:buSzPct val="25000"/>
              <a:buFont typeface="Noto Symbol"/>
              <a:buNone/>
            </a:pPr>
            <a:r>
              <a:rPr b="0" baseline="0" i="0" lang="en-US" sz="2800" u="none" cap="none" strike="noStrike">
                <a:solidFill>
                  <a:schemeClr val="dk1"/>
                </a:solidFill>
                <a:latin typeface="Tahoma"/>
                <a:ea typeface="Tahoma"/>
                <a:cs typeface="Tahoma"/>
                <a:sym typeface="Tahoma"/>
              </a:rPr>
              <a:t>Step 4</a:t>
            </a:r>
          </a:p>
          <a:p>
            <a:pPr indent="-342900" lvl="0" marL="342900" marR="0" rtl="0" algn="ctr">
              <a:lnSpc>
                <a:spcPct val="90000"/>
              </a:lnSpc>
              <a:spcBef>
                <a:spcPts val="560"/>
              </a:spcBef>
              <a:spcAft>
                <a:spcPts val="0"/>
              </a:spcAft>
              <a:buClr>
                <a:schemeClr val="folHlink"/>
              </a:buClr>
              <a:buSzPct val="25000"/>
              <a:buFont typeface="Noto Symbol"/>
              <a:buNone/>
            </a:pPr>
            <a:r>
              <a:rPr b="0" baseline="0" i="0" lang="en-US" sz="2800" u="none" cap="none" strike="noStrike">
                <a:solidFill>
                  <a:schemeClr val="dk1"/>
                </a:solidFill>
                <a:latin typeface="Tahoma"/>
                <a:ea typeface="Tahoma"/>
                <a:cs typeface="Tahoma"/>
                <a:sym typeface="Tahoma"/>
              </a:rPr>
              <a:t>Choose a research Design</a:t>
            </a:r>
          </a:p>
          <a:p>
            <a:pPr indent="-342900" lvl="0" marL="342900" marR="0" rtl="0" algn="ctr">
              <a:lnSpc>
                <a:spcPct val="90000"/>
              </a:lnSpc>
              <a:spcBef>
                <a:spcPts val="560"/>
              </a:spcBef>
              <a:spcAft>
                <a:spcPts val="0"/>
              </a:spcAft>
              <a:buClr>
                <a:schemeClr val="folHlink"/>
              </a:buClr>
              <a:buSzPct val="25000"/>
              <a:buFont typeface="Noto Symbol"/>
              <a:buNone/>
            </a:pPr>
            <a:r>
              <a:rPr b="0" baseline="0" i="0" lang="en-US" sz="2800" u="none" cap="none" strike="noStrike">
                <a:solidFill>
                  <a:schemeClr val="dk1"/>
                </a:solidFill>
                <a:latin typeface="Tahoma"/>
                <a:ea typeface="Tahoma"/>
                <a:cs typeface="Tahoma"/>
                <a:sym typeface="Tahoma"/>
              </a:rPr>
              <a:t>(In this case, analysis of existing sources)</a:t>
            </a:r>
          </a:p>
          <a:p>
            <a:pPr indent="-236220" lvl="0" marL="342900" marR="0" rtl="0" algn="l">
              <a:lnSpc>
                <a:spcPct val="100000"/>
              </a:lnSpc>
              <a:spcBef>
                <a:spcPts val="560"/>
              </a:spcBef>
              <a:spcAft>
                <a:spcPts val="0"/>
              </a:spcAft>
              <a:buClr>
                <a:schemeClr val="folHlink"/>
              </a:buClr>
              <a:buFont typeface="Noto Symbol"/>
              <a:buNone/>
            </a:pPr>
            <a:r>
              <a:t/>
            </a:r>
            <a:endParaRPr b="0" baseline="0" i="0" sz="2800" u="none" cap="none" strike="noStrike">
              <a:solidFill>
                <a:schemeClr val="dk1"/>
              </a:solidFill>
              <a:latin typeface="Tahoma"/>
              <a:ea typeface="Tahoma"/>
              <a:cs typeface="Tahoma"/>
              <a:sym typeface="Tahoma"/>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 name="Shape 65"/>
        <p:cNvGrpSpPr/>
        <p:nvPr/>
      </p:nvGrpSpPr>
      <p:grpSpPr>
        <a:xfrm>
          <a:off x="0" y="0"/>
          <a:ext cx="0" cy="0"/>
          <a:chOff x="0" y="0"/>
          <a:chExt cx="0" cy="0"/>
        </a:xfrm>
      </p:grpSpPr>
      <p:sp>
        <p:nvSpPr>
          <p:cNvPr id="66" name="Shape 66"/>
          <p:cNvSpPr txBox="1"/>
          <p:nvPr>
            <p:ph idx="1" type="body"/>
          </p:nvPr>
        </p:nvSpPr>
        <p:spPr>
          <a:xfrm>
            <a:off x="990600" y="304800"/>
            <a:ext cx="7848599" cy="5791200"/>
          </a:xfrm>
          <a:prstGeom prst="rect">
            <a:avLst/>
          </a:prstGeom>
          <a:noFill/>
          <a:ln>
            <a:noFill/>
          </a:ln>
        </p:spPr>
        <p:txBody>
          <a:bodyPr anchorCtr="0" anchor="t" bIns="45700" lIns="91425" rIns="91425" tIns="45700">
            <a:noAutofit/>
          </a:bodyPr>
          <a:lstStyle/>
          <a:p>
            <a:pPr indent="-342900" lvl="0" marL="342900" marR="0" rtl="0" algn="ctr">
              <a:lnSpc>
                <a:spcPct val="80000"/>
              </a:lnSpc>
              <a:spcBef>
                <a:spcPts val="0"/>
              </a:spcBef>
              <a:spcAft>
                <a:spcPts val="0"/>
              </a:spcAft>
              <a:buClr>
                <a:schemeClr val="folHlink"/>
              </a:buClr>
              <a:buSzPct val="25000"/>
              <a:buFont typeface="Noto Symbol"/>
              <a:buNone/>
            </a:pPr>
            <a:r>
              <a:rPr b="0" baseline="0" i="0" lang="en-US" sz="3600" u="none" cap="none" strike="noStrike">
                <a:solidFill>
                  <a:schemeClr val="dk1"/>
                </a:solidFill>
                <a:latin typeface="Tahoma"/>
                <a:ea typeface="Tahoma"/>
                <a:cs typeface="Tahoma"/>
                <a:sym typeface="Tahoma"/>
              </a:rPr>
              <a:t>Why use the Literature Review Method?</a:t>
            </a:r>
          </a:p>
          <a:p>
            <a:pPr indent="-342900" lvl="0" marL="342900" marR="0" rtl="0" algn="l">
              <a:lnSpc>
                <a:spcPct val="8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It provides the foundation for the study of a particular area and allows the researcher access to secondary sources of information that would be otherwise unavailable.</a:t>
            </a:r>
          </a:p>
          <a:p>
            <a:pPr indent="-342900" lvl="0" marL="342900" marR="0" rtl="0" algn="l">
              <a:lnSpc>
                <a:spcPct val="80000"/>
              </a:lnSpc>
              <a:spcBef>
                <a:spcPts val="480"/>
              </a:spcBef>
              <a:spcAft>
                <a:spcPts val="0"/>
              </a:spcAft>
              <a:buClr>
                <a:schemeClr val="folHlink"/>
              </a:buClr>
              <a:buFont typeface="Noto Symbol"/>
              <a:buNone/>
            </a:pPr>
            <a:r>
              <a:t/>
            </a:r>
            <a:endParaRPr b="0" baseline="0" i="0" sz="2400" u="none" cap="none" strike="noStrike">
              <a:solidFill>
                <a:schemeClr val="dk1"/>
              </a:solidFill>
              <a:latin typeface="Tahoma"/>
              <a:ea typeface="Tahoma"/>
              <a:cs typeface="Tahoma"/>
              <a:sym typeface="Tahoma"/>
            </a:endParaRPr>
          </a:p>
          <a:p>
            <a:pPr indent="-342900" lvl="0" marL="342900" marR="0" rtl="0" algn="l">
              <a:lnSpc>
                <a:spcPct val="8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It allows the researcher not only to describe the work done in a particular area, but also to evaluate it by identifying contradictions, gaps and inconsistencies in the literature.</a:t>
            </a:r>
          </a:p>
          <a:p>
            <a:pPr indent="-342900" lvl="0" marL="342900" marR="0" rtl="0" algn="l">
              <a:lnSpc>
                <a:spcPct val="80000"/>
              </a:lnSpc>
              <a:spcBef>
                <a:spcPts val="480"/>
              </a:spcBef>
              <a:spcAft>
                <a:spcPts val="0"/>
              </a:spcAft>
              <a:buClr>
                <a:schemeClr val="folHlink"/>
              </a:buClr>
              <a:buFont typeface="Noto Symbol"/>
              <a:buNone/>
            </a:pPr>
            <a:r>
              <a:t/>
            </a:r>
            <a:endParaRPr b="0" baseline="0" i="0" sz="2400" u="none" cap="none" strike="noStrike">
              <a:solidFill>
                <a:schemeClr val="dk1"/>
              </a:solidFill>
              <a:latin typeface="Tahoma"/>
              <a:ea typeface="Tahoma"/>
              <a:cs typeface="Tahoma"/>
              <a:sym typeface="Tahoma"/>
            </a:endParaRPr>
          </a:p>
          <a:p>
            <a:pPr indent="-342900" lvl="0" marL="342900" marR="0" rtl="0" algn="l">
              <a:lnSpc>
                <a:spcPct val="80000"/>
              </a:lnSpc>
              <a:spcBef>
                <a:spcPts val="480"/>
              </a:spcBef>
              <a:spcAft>
                <a:spcPts val="0"/>
              </a:spcAft>
              <a:buClr>
                <a:schemeClr val="folHlink"/>
              </a:buClr>
              <a:buSzPct val="59999"/>
              <a:buFont typeface="Noto Symbol"/>
              <a:buChar char="■"/>
            </a:pPr>
            <a:r>
              <a:rPr b="0" baseline="0" i="0" lang="en-US" sz="2400" u="none" cap="none" strike="noStrike">
                <a:solidFill>
                  <a:schemeClr val="dk1"/>
                </a:solidFill>
                <a:latin typeface="Tahoma"/>
                <a:ea typeface="Tahoma"/>
                <a:cs typeface="Tahoma"/>
                <a:sym typeface="Tahoma"/>
              </a:rPr>
              <a:t>It allows the researcher to narrow down and define a particular area of interest in the topic under consideration and formulate questions that need further research.</a:t>
            </a:r>
          </a:p>
          <a:p>
            <a:pPr indent="-251459" lvl="0" marL="342900" marR="0" rtl="0" algn="l">
              <a:lnSpc>
                <a:spcPct val="80000"/>
              </a:lnSpc>
              <a:spcBef>
                <a:spcPts val="480"/>
              </a:spcBef>
              <a:spcAft>
                <a:spcPts val="0"/>
              </a:spcAft>
              <a:buClr>
                <a:schemeClr val="folHlink"/>
              </a:buClr>
              <a:buFont typeface="Noto Symbol"/>
              <a:buNone/>
            </a:pPr>
            <a:r>
              <a:t/>
            </a:r>
            <a:endParaRPr b="0" baseline="0" i="0" sz="2400" u="none" cap="none" strike="noStrike">
              <a:solidFill>
                <a:schemeClr val="dk1"/>
              </a:solidFill>
              <a:latin typeface="Tahoma"/>
              <a:ea typeface="Tahoma"/>
              <a:cs typeface="Tahoma"/>
              <a:sym typeface="Tahoma"/>
            </a:endParaRPr>
          </a:p>
          <a:p>
            <a:pPr indent="-251459" lvl="0" marL="342900" marR="0" rtl="0" algn="l">
              <a:lnSpc>
                <a:spcPct val="100000"/>
              </a:lnSpc>
              <a:spcBef>
                <a:spcPts val="480"/>
              </a:spcBef>
              <a:spcAft>
                <a:spcPts val="0"/>
              </a:spcAft>
              <a:buClr>
                <a:schemeClr val="folHlink"/>
              </a:buClr>
              <a:buFont typeface="Noto Symbol"/>
              <a:buNone/>
            </a:pPr>
            <a:r>
              <a:t/>
            </a:r>
            <a:endParaRPr b="0" baseline="0" i="0" sz="2400" u="none" cap="none" strike="noStrike">
              <a:solidFill>
                <a:schemeClr val="dk1"/>
              </a:solidFill>
              <a:latin typeface="Tahoma"/>
              <a:ea typeface="Tahoma"/>
              <a:cs typeface="Tahoma"/>
              <a:sym typeface="Tahoma"/>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0" name="Shape 70"/>
        <p:cNvGrpSpPr/>
        <p:nvPr/>
      </p:nvGrpSpPr>
      <p:grpSpPr>
        <a:xfrm>
          <a:off x="0" y="0"/>
          <a:ext cx="0" cy="0"/>
          <a:chOff x="0" y="0"/>
          <a:chExt cx="0" cy="0"/>
        </a:xfrm>
      </p:grpSpPr>
      <p:sp>
        <p:nvSpPr>
          <p:cNvPr id="71" name="Shape 71"/>
          <p:cNvSpPr txBox="1"/>
          <p:nvPr>
            <p:ph type="title"/>
          </p:nvPr>
        </p:nvSpPr>
        <p:spPr>
          <a:xfrm>
            <a:off x="1150937" y="214312"/>
            <a:ext cx="7793036" cy="1462086"/>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dk2"/>
              </a:buClr>
              <a:buSzPct val="25000"/>
              <a:buFont typeface="Tahoma"/>
              <a:buNone/>
            </a:pPr>
            <a:r>
              <a:rPr b="0" baseline="0" i="0" lang="en-US" sz="4400" u="none" cap="none" strike="noStrike">
                <a:solidFill>
                  <a:schemeClr val="dk2"/>
                </a:solidFill>
                <a:latin typeface="Tahoma"/>
                <a:ea typeface="Tahoma"/>
                <a:cs typeface="Tahoma"/>
                <a:sym typeface="Tahoma"/>
              </a:rPr>
              <a:t>Prepare for the Literature Review</a:t>
            </a:r>
          </a:p>
        </p:txBody>
      </p:sp>
      <p:sp>
        <p:nvSpPr>
          <p:cNvPr id="72" name="Shape 72"/>
          <p:cNvSpPr txBox="1"/>
          <p:nvPr>
            <p:ph idx="1" type="body"/>
          </p:nvPr>
        </p:nvSpPr>
        <p:spPr>
          <a:xfrm>
            <a:off x="1182687" y="1295400"/>
            <a:ext cx="3809999" cy="4837111"/>
          </a:xfrm>
          <a:prstGeom prst="rect">
            <a:avLst/>
          </a:prstGeom>
          <a:noFill/>
          <a:ln>
            <a:noFill/>
          </a:ln>
        </p:spPr>
        <p:txBody>
          <a:bodyPr anchorCtr="0" anchor="t" bIns="45700" lIns="91425" rIns="91425" tIns="45700">
            <a:noAutofit/>
          </a:bodyPr>
          <a:lstStyle/>
          <a:p>
            <a:pPr indent="-342900" lvl="0" marL="342900" marR="0" rtl="0" algn="ctr">
              <a:lnSpc>
                <a:spcPct val="100000"/>
              </a:lnSpc>
              <a:spcBef>
                <a:spcPts val="0"/>
              </a:spcBef>
              <a:spcAft>
                <a:spcPts val="0"/>
              </a:spcAft>
              <a:buClr>
                <a:schemeClr val="folHlink"/>
              </a:buClr>
              <a:buFont typeface="Noto Symbol"/>
              <a:buNone/>
            </a:pPr>
            <a:r>
              <a:t/>
            </a:r>
            <a:endParaRPr b="0" baseline="0" i="0" sz="3200" u="none" cap="none" strike="noStrike">
              <a:solidFill>
                <a:schemeClr val="dk1"/>
              </a:solidFill>
              <a:latin typeface="Tahoma"/>
              <a:ea typeface="Tahoma"/>
              <a:cs typeface="Tahoma"/>
              <a:sym typeface="Tahoma"/>
            </a:endParaRPr>
          </a:p>
          <a:p>
            <a:pPr indent="-342900" lvl="0" marL="342900" marR="0" rtl="0" algn="l">
              <a:lnSpc>
                <a:spcPct val="100000"/>
              </a:lnSpc>
              <a:spcBef>
                <a:spcPts val="480"/>
              </a:spcBef>
              <a:spcAft>
                <a:spcPts val="0"/>
              </a:spcAft>
              <a:buClr>
                <a:schemeClr val="folHlink"/>
              </a:buClr>
              <a:buSzPct val="59999"/>
              <a:buFont typeface="Noto Symbol"/>
              <a:buAutoNum type="arabicPeriod"/>
            </a:pPr>
            <a:r>
              <a:rPr b="0" baseline="0" i="0" lang="en-US" sz="2400" u="none" cap="none" strike="noStrike">
                <a:solidFill>
                  <a:schemeClr val="dk1"/>
                </a:solidFill>
                <a:latin typeface="Tahoma"/>
                <a:ea typeface="Tahoma"/>
                <a:cs typeface="Tahoma"/>
                <a:sym typeface="Tahoma"/>
              </a:rPr>
              <a:t>Identify the topic of interest</a:t>
            </a:r>
          </a:p>
          <a:p>
            <a:pPr indent="-342900" lvl="0" marL="342900" marR="0" rtl="0" algn="l">
              <a:lnSpc>
                <a:spcPct val="100000"/>
              </a:lnSpc>
              <a:spcBef>
                <a:spcPts val="480"/>
              </a:spcBef>
              <a:spcAft>
                <a:spcPts val="0"/>
              </a:spcAft>
              <a:buClr>
                <a:schemeClr val="folHlink"/>
              </a:buClr>
              <a:buSzPct val="59999"/>
              <a:buFont typeface="Noto Symbol"/>
              <a:buAutoNum type="arabicPeriod"/>
            </a:pPr>
            <a:r>
              <a:rPr b="0" baseline="0" i="0" lang="en-US" sz="2400" u="none" cap="none" strike="noStrike">
                <a:solidFill>
                  <a:schemeClr val="dk1"/>
                </a:solidFill>
                <a:latin typeface="Tahoma"/>
                <a:ea typeface="Tahoma"/>
                <a:cs typeface="Tahoma"/>
                <a:sym typeface="Tahoma"/>
              </a:rPr>
              <a:t>Identify the sources of information and where these may be obtained</a:t>
            </a:r>
          </a:p>
          <a:p>
            <a:pPr indent="-342900" lvl="0" marL="342900" marR="0" rtl="0" algn="l">
              <a:lnSpc>
                <a:spcPct val="100000"/>
              </a:lnSpc>
              <a:spcBef>
                <a:spcPts val="480"/>
              </a:spcBef>
              <a:spcAft>
                <a:spcPts val="0"/>
              </a:spcAft>
              <a:buClr>
                <a:schemeClr val="folHlink"/>
              </a:buClr>
              <a:buSzPct val="59999"/>
              <a:buFont typeface="Noto Symbol"/>
              <a:buAutoNum type="arabicPeriod"/>
            </a:pPr>
            <a:r>
              <a:rPr b="0" baseline="0" i="0" lang="en-US" sz="2400" u="none" cap="none" strike="noStrike">
                <a:solidFill>
                  <a:schemeClr val="dk1"/>
                </a:solidFill>
                <a:latin typeface="Tahoma"/>
                <a:ea typeface="Tahoma"/>
                <a:cs typeface="Tahoma"/>
                <a:sym typeface="Tahoma"/>
              </a:rPr>
              <a:t>Read around the topic area but keep focused on the question or subtopic</a:t>
            </a:r>
          </a:p>
          <a:p>
            <a:pPr indent="-342900" lvl="0" marL="342900" marR="0" rtl="0" algn="l">
              <a:lnSpc>
                <a:spcPct val="100000"/>
              </a:lnSpc>
              <a:spcBef>
                <a:spcPts val="480"/>
              </a:spcBef>
              <a:spcAft>
                <a:spcPts val="0"/>
              </a:spcAft>
              <a:buClr>
                <a:schemeClr val="folHlink"/>
              </a:buClr>
              <a:buSzPct val="59999"/>
              <a:buFont typeface="Noto Symbol"/>
              <a:buAutoNum type="arabicPeriod"/>
            </a:pPr>
            <a:r>
              <a:rPr b="0" baseline="0" i="0" lang="en-US" sz="2400" u="none" cap="none" strike="noStrike">
                <a:solidFill>
                  <a:schemeClr val="dk1"/>
                </a:solidFill>
                <a:latin typeface="Tahoma"/>
                <a:ea typeface="Tahoma"/>
                <a:cs typeface="Tahoma"/>
                <a:sym typeface="Tahoma"/>
              </a:rPr>
              <a:t>Check the validity of the sources</a:t>
            </a:r>
          </a:p>
          <a:p>
            <a:pPr indent="-251459" lvl="0" marL="342900" marR="0" rtl="0" algn="l">
              <a:lnSpc>
                <a:spcPct val="100000"/>
              </a:lnSpc>
              <a:spcBef>
                <a:spcPts val="480"/>
              </a:spcBef>
              <a:spcAft>
                <a:spcPts val="0"/>
              </a:spcAft>
              <a:buClr>
                <a:schemeClr val="folHlink"/>
              </a:buClr>
              <a:buFont typeface="Noto Symbol"/>
              <a:buNone/>
            </a:pPr>
            <a:r>
              <a:t/>
            </a:r>
            <a:endParaRPr b="0" baseline="0" i="0" sz="2400" u="none" cap="none" strike="noStrike">
              <a:solidFill>
                <a:schemeClr val="dk1"/>
              </a:solidFill>
              <a:latin typeface="Tahoma"/>
              <a:ea typeface="Tahoma"/>
              <a:cs typeface="Tahoma"/>
              <a:sym typeface="Tahoma"/>
            </a:endParaRPr>
          </a:p>
        </p:txBody>
      </p:sp>
      <p:pic>
        <p:nvPicPr>
          <p:cNvPr id="73" name="Shape 73"/>
          <p:cNvPicPr preferRelativeResize="0"/>
          <p:nvPr>
            <p:ph idx="2" type="body"/>
          </p:nvPr>
        </p:nvPicPr>
        <p:blipFill rotWithShape="1">
          <a:blip r:embed="rId3">
            <a:alphaModFix/>
          </a:blip>
          <a:srcRect b="0" l="0" r="0" t="0"/>
          <a:stretch/>
        </p:blipFill>
        <p:spPr>
          <a:xfrm>
            <a:off x="5105400" y="2362200"/>
            <a:ext cx="3809999" cy="254317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7" name="Shape 77"/>
        <p:cNvGrpSpPr/>
        <p:nvPr/>
      </p:nvGrpSpPr>
      <p:grpSpPr>
        <a:xfrm>
          <a:off x="0" y="0"/>
          <a:ext cx="0" cy="0"/>
          <a:chOff x="0" y="0"/>
          <a:chExt cx="0" cy="0"/>
        </a:xfrm>
      </p:grpSpPr>
      <p:sp>
        <p:nvSpPr>
          <p:cNvPr id="78" name="Shape 78"/>
          <p:cNvSpPr txBox="1"/>
          <p:nvPr>
            <p:ph type="title"/>
          </p:nvPr>
        </p:nvSpPr>
        <p:spPr>
          <a:xfrm>
            <a:off x="1150937" y="214312"/>
            <a:ext cx="7793036" cy="763586"/>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Tahoma"/>
              <a:buNone/>
            </a:pPr>
            <a:r>
              <a:rPr b="0" baseline="0" i="0" lang="en-US" sz="4400" u="none" cap="none" strike="noStrike">
                <a:solidFill>
                  <a:schemeClr val="dk2"/>
                </a:solidFill>
                <a:latin typeface="Tahoma"/>
                <a:ea typeface="Tahoma"/>
                <a:cs typeface="Tahoma"/>
                <a:sym typeface="Tahoma"/>
              </a:rPr>
              <a:t>Step 5: Collect the Data</a:t>
            </a:r>
          </a:p>
        </p:txBody>
      </p:sp>
      <p:sp>
        <p:nvSpPr>
          <p:cNvPr id="79" name="Shape 79"/>
          <p:cNvSpPr txBox="1"/>
          <p:nvPr>
            <p:ph idx="1" type="body"/>
          </p:nvPr>
        </p:nvSpPr>
        <p:spPr>
          <a:xfrm>
            <a:off x="685800" y="1066800"/>
            <a:ext cx="7696199" cy="5410200"/>
          </a:xfrm>
          <a:prstGeom prst="rect">
            <a:avLst/>
          </a:prstGeom>
          <a:noFill/>
          <a:ln>
            <a:noFill/>
          </a:ln>
        </p:spPr>
        <p:txBody>
          <a:bodyPr anchorCtr="0" anchor="t" bIns="45700" lIns="91425" rIns="91425" tIns="45700">
            <a:noAutofit/>
          </a:bodyPr>
          <a:lstStyle/>
          <a:p>
            <a:pPr indent="-342900" lvl="0" marL="342900" marR="0" rtl="0" algn="ctr">
              <a:lnSpc>
                <a:spcPct val="80000"/>
              </a:lnSpc>
              <a:spcBef>
                <a:spcPts val="0"/>
              </a:spcBef>
              <a:spcAft>
                <a:spcPts val="0"/>
              </a:spcAft>
              <a:buClr>
                <a:schemeClr val="folHlink"/>
              </a:buClr>
              <a:buSzPct val="25000"/>
              <a:buFont typeface="Noto Symbol"/>
              <a:buNone/>
            </a:pPr>
            <a:r>
              <a:rPr b="0" baseline="0" i="0" lang="en-US" sz="3600" u="none" cap="none" strike="noStrike">
                <a:solidFill>
                  <a:schemeClr val="dk1"/>
                </a:solidFill>
                <a:latin typeface="Tahoma"/>
                <a:ea typeface="Tahoma"/>
                <a:cs typeface="Tahoma"/>
                <a:sym typeface="Tahoma"/>
              </a:rPr>
              <a:t>Conducting the Interview</a:t>
            </a:r>
          </a:p>
          <a:p>
            <a:pPr indent="-342900" lvl="0" marL="342900" marR="0" rtl="0" algn="l">
              <a:lnSpc>
                <a:spcPct val="100000"/>
              </a:lnSpc>
              <a:spcBef>
                <a:spcPts val="400"/>
              </a:spcBef>
              <a:spcAft>
                <a:spcPts val="0"/>
              </a:spcAft>
              <a:buClr>
                <a:schemeClr val="folHlink"/>
              </a:buClr>
              <a:buFont typeface="Noto Symbol"/>
              <a:buNone/>
            </a:pPr>
            <a:r>
              <a:t/>
            </a:r>
            <a:endParaRPr b="0" baseline="0" i="0" sz="2000" u="none" cap="none" strike="noStrike">
              <a:solidFill>
                <a:schemeClr val="dk1"/>
              </a:solidFill>
              <a:latin typeface="Tahoma"/>
              <a:ea typeface="Tahoma"/>
              <a:cs typeface="Tahoma"/>
              <a:sym typeface="Tahoma"/>
            </a:endParaRPr>
          </a:p>
          <a:p>
            <a:pPr indent="-342900" lvl="0" marL="342900" marR="0" rtl="0" algn="l">
              <a:lnSpc>
                <a:spcPct val="100000"/>
              </a:lnSpc>
              <a:spcBef>
                <a:spcPts val="400"/>
              </a:spcBef>
              <a:spcAft>
                <a:spcPts val="0"/>
              </a:spcAft>
              <a:buClr>
                <a:schemeClr val="folHlink"/>
              </a:buClr>
              <a:buSzPct val="25000"/>
              <a:buFont typeface="Noto Symbol"/>
              <a:buNone/>
            </a:pPr>
            <a:r>
              <a:rPr b="0" baseline="0" i="0" lang="en-US" sz="2000" u="none" cap="none" strike="noStrike">
                <a:solidFill>
                  <a:schemeClr val="dk1"/>
                </a:solidFill>
                <a:latin typeface="Tahoma"/>
                <a:ea typeface="Tahoma"/>
                <a:cs typeface="Tahoma"/>
                <a:sym typeface="Tahoma"/>
              </a:rPr>
              <a:t>• List key terms to guide research.</a:t>
            </a:r>
          </a:p>
          <a:p>
            <a:pPr indent="-342900" lvl="0" marL="342900" marR="0" rtl="0" algn="l">
              <a:lnSpc>
                <a:spcPct val="100000"/>
              </a:lnSpc>
              <a:spcBef>
                <a:spcPts val="400"/>
              </a:spcBef>
              <a:spcAft>
                <a:spcPts val="0"/>
              </a:spcAft>
              <a:buClr>
                <a:schemeClr val="folHlink"/>
              </a:buClr>
              <a:buSzPct val="25000"/>
              <a:buFont typeface="Noto Symbol"/>
              <a:buNone/>
            </a:pPr>
            <a:r>
              <a:rPr b="0" baseline="0" i="0" lang="en-US" sz="2000" u="none" cap="none" strike="noStrike">
                <a:solidFill>
                  <a:schemeClr val="dk1"/>
                </a:solidFill>
                <a:latin typeface="Tahoma"/>
                <a:ea typeface="Tahoma"/>
                <a:cs typeface="Tahoma"/>
                <a:sym typeface="Tahoma"/>
              </a:rPr>
              <a:t>• Jot down key facts that will help to structure information.</a:t>
            </a:r>
          </a:p>
          <a:p>
            <a:pPr indent="-342900" lvl="0" marL="342900" marR="0" rtl="0" algn="l">
              <a:lnSpc>
                <a:spcPct val="100000"/>
              </a:lnSpc>
              <a:spcBef>
                <a:spcPts val="400"/>
              </a:spcBef>
              <a:spcAft>
                <a:spcPts val="0"/>
              </a:spcAft>
              <a:buClr>
                <a:schemeClr val="folHlink"/>
              </a:buClr>
              <a:buSzPct val="25000"/>
              <a:buFont typeface="Noto Symbol"/>
              <a:buNone/>
            </a:pPr>
            <a:r>
              <a:rPr b="0" baseline="0" i="0" lang="en-US" sz="2000" u="none" cap="none" strike="noStrike">
                <a:solidFill>
                  <a:schemeClr val="dk1"/>
                </a:solidFill>
                <a:latin typeface="Tahoma"/>
                <a:ea typeface="Tahoma"/>
                <a:cs typeface="Tahoma"/>
                <a:sym typeface="Tahoma"/>
              </a:rPr>
              <a:t>• Identify the major ideas. Carefully read the information presented, observing the headings for each main topic.</a:t>
            </a:r>
          </a:p>
          <a:p>
            <a:pPr indent="-342900" lvl="0" marL="342900" marR="0" rtl="0" algn="l">
              <a:lnSpc>
                <a:spcPct val="100000"/>
              </a:lnSpc>
              <a:spcBef>
                <a:spcPts val="400"/>
              </a:spcBef>
              <a:spcAft>
                <a:spcPts val="0"/>
              </a:spcAft>
              <a:buClr>
                <a:schemeClr val="folHlink"/>
              </a:buClr>
              <a:buSzPct val="25000"/>
              <a:buFont typeface="Noto Symbol"/>
              <a:buNone/>
            </a:pPr>
            <a:r>
              <a:rPr b="0" baseline="0" i="0" lang="en-US" sz="2000" u="none" cap="none" strike="noStrike">
                <a:solidFill>
                  <a:schemeClr val="dk1"/>
                </a:solidFill>
                <a:latin typeface="Tahoma"/>
                <a:ea typeface="Tahoma"/>
                <a:cs typeface="Tahoma"/>
                <a:sym typeface="Tahoma"/>
              </a:rPr>
              <a:t>• Identify categories and supporting details. Look for key words that point to supporting details.</a:t>
            </a:r>
          </a:p>
          <a:p>
            <a:pPr indent="-342900" lvl="0" marL="342900" marR="0" rtl="0" algn="l">
              <a:lnSpc>
                <a:spcPct val="100000"/>
              </a:lnSpc>
              <a:spcBef>
                <a:spcPts val="400"/>
              </a:spcBef>
              <a:spcAft>
                <a:spcPts val="0"/>
              </a:spcAft>
              <a:buClr>
                <a:schemeClr val="folHlink"/>
              </a:buClr>
              <a:buSzPct val="25000"/>
              <a:buFont typeface="Noto Symbol"/>
              <a:buNone/>
            </a:pPr>
            <a:r>
              <a:rPr b="0" baseline="0" i="0" lang="en-US" sz="2000" u="none" cap="none" strike="noStrike">
                <a:solidFill>
                  <a:schemeClr val="dk1"/>
                </a:solidFill>
                <a:latin typeface="Tahoma"/>
                <a:ea typeface="Tahoma"/>
                <a:cs typeface="Tahoma"/>
                <a:sym typeface="Tahoma"/>
              </a:rPr>
              <a:t>• Read the article carefully to identify the main ideas and supporting details. Read the foot­notes, endnotes, and bibliography.</a:t>
            </a:r>
          </a:p>
          <a:p>
            <a:pPr indent="-342900" lvl="0" marL="342900" marR="0" rtl="0" algn="l">
              <a:lnSpc>
                <a:spcPct val="100000"/>
              </a:lnSpc>
              <a:spcBef>
                <a:spcPts val="400"/>
              </a:spcBef>
              <a:spcAft>
                <a:spcPts val="0"/>
              </a:spcAft>
              <a:buClr>
                <a:schemeClr val="folHlink"/>
              </a:buClr>
              <a:buSzPct val="25000"/>
              <a:buFont typeface="Noto Symbol"/>
              <a:buNone/>
            </a:pPr>
            <a:r>
              <a:rPr b="0" baseline="0" i="0" lang="en-US" sz="2000" u="none" cap="none" strike="noStrike">
                <a:solidFill>
                  <a:schemeClr val="dk1"/>
                </a:solidFill>
                <a:latin typeface="Tahoma"/>
                <a:ea typeface="Tahoma"/>
                <a:cs typeface="Tahoma"/>
                <a:sym typeface="Tahoma"/>
              </a:rPr>
              <a:t>• Keep references. Where possible, give the name(s) of researcher(s), the date of the study, the title of the study, and the source publication.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3" name="Shape 83"/>
        <p:cNvGrpSpPr/>
        <p:nvPr/>
      </p:nvGrpSpPr>
      <p:grpSpPr>
        <a:xfrm>
          <a:off x="0" y="0"/>
          <a:ext cx="0" cy="0"/>
          <a:chOff x="0" y="0"/>
          <a:chExt cx="0" cy="0"/>
        </a:xfrm>
      </p:grpSpPr>
      <p:sp>
        <p:nvSpPr>
          <p:cNvPr id="84" name="Shape 84"/>
          <p:cNvSpPr txBox="1"/>
          <p:nvPr>
            <p:ph type="title"/>
          </p:nvPr>
        </p:nvSpPr>
        <p:spPr>
          <a:xfrm>
            <a:off x="1150937" y="214312"/>
            <a:ext cx="7793036" cy="836612"/>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2"/>
              </a:buClr>
              <a:buSzPct val="25000"/>
              <a:buFont typeface="Tahoma"/>
              <a:buNone/>
            </a:pPr>
            <a:r>
              <a:rPr b="0" baseline="0" i="0" lang="en-US" sz="4400" u="none" cap="none" strike="noStrike">
                <a:solidFill>
                  <a:schemeClr val="dk2"/>
                </a:solidFill>
                <a:latin typeface="Tahoma"/>
                <a:ea typeface="Tahoma"/>
                <a:cs typeface="Tahoma"/>
                <a:sym typeface="Tahoma"/>
              </a:rPr>
              <a:t>Step 6: Analyze the Data</a:t>
            </a:r>
          </a:p>
        </p:txBody>
      </p:sp>
      <p:sp>
        <p:nvSpPr>
          <p:cNvPr id="85" name="Shape 85"/>
          <p:cNvSpPr txBox="1"/>
          <p:nvPr>
            <p:ph idx="1" type="body"/>
          </p:nvPr>
        </p:nvSpPr>
        <p:spPr>
          <a:xfrm>
            <a:off x="685800" y="1219200"/>
            <a:ext cx="7696199" cy="51816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folHlink"/>
              </a:buClr>
              <a:buSzPct val="60000"/>
              <a:buFont typeface="Noto Symbol"/>
              <a:buChar char="■"/>
            </a:pPr>
            <a:r>
              <a:rPr b="0" baseline="0" i="0" lang="en-US" sz="3200" u="none" cap="none" strike="noStrike">
                <a:solidFill>
                  <a:schemeClr val="dk1"/>
                </a:solidFill>
                <a:latin typeface="Tahoma"/>
                <a:ea typeface="Tahoma"/>
                <a:cs typeface="Tahoma"/>
                <a:sym typeface="Tahoma"/>
              </a:rPr>
              <a:t>Analysis of information collected from a literature review depends on logical organization and rational interpretation of the existing arguments in the area of study. </a:t>
            </a:r>
          </a:p>
          <a:p>
            <a:pPr indent="-342900" lvl="0" marL="342900" marR="0" rtl="0" algn="l">
              <a:lnSpc>
                <a:spcPct val="100000"/>
              </a:lnSpc>
              <a:spcBef>
                <a:spcPts val="640"/>
              </a:spcBef>
              <a:spcAft>
                <a:spcPts val="0"/>
              </a:spcAft>
              <a:buClr>
                <a:schemeClr val="folHlink"/>
              </a:buClr>
              <a:buSzPct val="60000"/>
              <a:buFont typeface="Noto Symbol"/>
              <a:buChar char="■"/>
            </a:pPr>
            <a:r>
              <a:rPr b="0" baseline="0" i="0" lang="en-US" sz="3200" u="none" cap="none" strike="noStrike">
                <a:solidFill>
                  <a:schemeClr val="dk1"/>
                </a:solidFill>
                <a:latin typeface="Tahoma"/>
                <a:ea typeface="Tahoma"/>
                <a:cs typeface="Tahoma"/>
                <a:sym typeface="Tahoma"/>
              </a:rPr>
              <a:t>Be aware of the methodologies used to arrive at the information in the studies and understand any descriptive statistics used by secondary sources to present data.</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ends">
  <a:themeElements>
    <a:clrScheme name="Blends">
      <a:dk1>
        <a:srgbClr val="000000"/>
      </a:dk1>
      <a:lt1>
        <a:srgbClr val="FFFFFF"/>
      </a:lt1>
      <a:dk2>
        <a:srgbClr val="333399"/>
      </a:dk2>
      <a:lt2>
        <a:srgbClr val="1C1C1C"/>
      </a:lt2>
      <a:accent1>
        <a:srgbClr val="00E4A8"/>
      </a:accent1>
      <a:accent2>
        <a:srgbClr val="FFCF01"/>
      </a:accent2>
      <a:accent3>
        <a:srgbClr val="FFFFFF"/>
      </a:accent3>
      <a:accent4>
        <a:srgbClr val="00E4A8"/>
      </a:accent4>
      <a:accent5>
        <a:srgbClr val="FFCF01"/>
      </a:accent5>
      <a:accent6>
        <a:srgbClr val="FFFFFF"/>
      </a:accent6>
      <a:hlink>
        <a:srgbClr val="FF0000"/>
      </a:hlink>
      <a:folHlink>
        <a:srgbClr val="3333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