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6" r:id="rId3"/>
    <p:sldId id="257" r:id="rId4"/>
    <p:sldId id="258" r:id="rId5"/>
    <p:sldId id="259" r:id="rId6"/>
    <p:sldId id="260" r:id="rId7"/>
    <p:sldId id="262" r:id="rId8"/>
    <p:sldId id="261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63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D532B-3789-4320-B2E8-0AEC16F0F33E}" type="datetimeFigureOut">
              <a:rPr lang="en-US" smtClean="0"/>
              <a:t>10/23/2012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926F8-F298-4D92-8D28-8C15CD365C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8188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D532B-3789-4320-B2E8-0AEC16F0F33E}" type="datetimeFigureOut">
              <a:rPr lang="en-US" smtClean="0"/>
              <a:t>10/23/2012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926F8-F298-4D92-8D28-8C15CD365C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3920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D532B-3789-4320-B2E8-0AEC16F0F33E}" type="datetimeFigureOut">
              <a:rPr lang="en-US" smtClean="0"/>
              <a:t>10/23/2012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926F8-F298-4D92-8D28-8C15CD365C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9099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D532B-3789-4320-B2E8-0AEC16F0F33E}" type="datetimeFigureOut">
              <a:rPr lang="en-US" smtClean="0"/>
              <a:t>10/23/2012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926F8-F298-4D92-8D28-8C15CD365C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9098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D532B-3789-4320-B2E8-0AEC16F0F33E}" type="datetimeFigureOut">
              <a:rPr lang="en-US" smtClean="0"/>
              <a:t>10/23/2012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926F8-F298-4D92-8D28-8C15CD365C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933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D532B-3789-4320-B2E8-0AEC16F0F33E}" type="datetimeFigureOut">
              <a:rPr lang="en-US" smtClean="0"/>
              <a:t>10/23/2012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926F8-F298-4D92-8D28-8C15CD365C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1295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D532B-3789-4320-B2E8-0AEC16F0F33E}" type="datetimeFigureOut">
              <a:rPr lang="en-US" smtClean="0"/>
              <a:t>10/23/2012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926F8-F298-4D92-8D28-8C15CD365C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0435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D532B-3789-4320-B2E8-0AEC16F0F33E}" type="datetimeFigureOut">
              <a:rPr lang="en-US" smtClean="0"/>
              <a:t>10/23/2012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926F8-F298-4D92-8D28-8C15CD365C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2707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D532B-3789-4320-B2E8-0AEC16F0F33E}" type="datetimeFigureOut">
              <a:rPr lang="en-US" smtClean="0"/>
              <a:t>10/23/2012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926F8-F298-4D92-8D28-8C15CD365C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4765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D532B-3789-4320-B2E8-0AEC16F0F33E}" type="datetimeFigureOut">
              <a:rPr lang="en-US" smtClean="0"/>
              <a:t>10/23/2012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926F8-F298-4D92-8D28-8C15CD365C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0283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D532B-3789-4320-B2E8-0AEC16F0F33E}" type="datetimeFigureOut">
              <a:rPr lang="en-US" smtClean="0"/>
              <a:t>10/23/2012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926F8-F298-4D92-8D28-8C15CD365C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9851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0D532B-3789-4320-B2E8-0AEC16F0F33E}" type="datetimeFigureOut">
              <a:rPr lang="en-US" smtClean="0"/>
              <a:t>10/23/2012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B926F8-F298-4D92-8D28-8C15CD365C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808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80"/>
            <a:ext cx="9144000" cy="6859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8817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" y="0"/>
            <a:ext cx="914190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1238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" y="0"/>
            <a:ext cx="914190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2933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160" cy="6858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5297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4659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160" cy="6858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8870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160" cy="6858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9749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190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2229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" y="-1380"/>
            <a:ext cx="9143747" cy="6859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1401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Reproductive Memory vs. Productive Memory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reproductive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Reproduce information exactly as stored</a:t>
            </a:r>
          </a:p>
          <a:p>
            <a:r>
              <a:rPr lang="en-US" dirty="0" smtClean="0"/>
              <a:t>Learning vocabulary lists, math formulas, telephone numbers and important historical dates</a:t>
            </a:r>
          </a:p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productive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Producing information and processing it.</a:t>
            </a:r>
          </a:p>
          <a:p>
            <a:r>
              <a:rPr lang="en-US" dirty="0" smtClean="0"/>
              <a:t>Is not recalling information word for word but key concepts.</a:t>
            </a:r>
          </a:p>
          <a:p>
            <a:r>
              <a:rPr lang="en-US" dirty="0" smtClean="0"/>
              <a:t>Must make inferences</a:t>
            </a:r>
          </a:p>
          <a:p>
            <a:r>
              <a:rPr lang="en-US" dirty="0" smtClean="0"/>
              <a:t>Remembers key points and </a:t>
            </a:r>
            <a:r>
              <a:rPr lang="en-US" dirty="0" err="1" smtClean="0"/>
              <a:t>whats</a:t>
            </a:r>
            <a:r>
              <a:rPr lang="en-US" dirty="0" smtClean="0"/>
              <a:t> important.</a:t>
            </a:r>
          </a:p>
          <a:p>
            <a:r>
              <a:rPr lang="en-US" dirty="0" smtClean="0"/>
              <a:t>Can create “false” memories.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4868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" y="0"/>
            <a:ext cx="914190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4023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160" cy="6858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7765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407</TotalTime>
  <Words>60</Words>
  <Application>Microsoft Office PowerPoint</Application>
  <PresentationFormat>On-screen Show (4:3)</PresentationFormat>
  <Paragraphs>10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Reproductive Memory vs. Productive Memory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 Sweeney</dc:creator>
  <cp:lastModifiedBy>Mark Sweeney</cp:lastModifiedBy>
  <cp:revision>5</cp:revision>
  <dcterms:created xsi:type="dcterms:W3CDTF">2012-10-23T12:13:31Z</dcterms:created>
  <dcterms:modified xsi:type="dcterms:W3CDTF">2012-10-23T19:01:28Z</dcterms:modified>
</cp:coreProperties>
</file>